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sldIdLst>
    <p:sldId id="262" r:id="rId5"/>
    <p:sldId id="263" r:id="rId6"/>
  </p:sldIdLst>
  <p:sldSz cx="21945600" cy="32918400"/>
  <p:notesSz cx="6858000" cy="9144000"/>
  <p:defaultTextStyle>
    <a:defPPr>
      <a:defRPr lang="en-US"/>
    </a:defPPr>
    <a:lvl1pPr marL="0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143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286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429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572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714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858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2000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5142" algn="l" defTabSz="343143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 this template" id="{B440EADA-EB6C-41D1-BDB1-DE3A5874F4E6}">
          <p14:sldIdLst/>
        </p14:section>
        <p14:section name="Option 1" id="{1C1C8927-6883-4C4A-8B4E-3AEFE4687477}">
          <p14:sldIdLst/>
        </p14:section>
        <p14:section name="Option 2" id="{F33C51B2-6F9F-400E-A42A-C19612400682}">
          <p14:sldIdLst/>
        </p14:section>
        <p14:section name="Option 3" id="{53643FD0-2D07-4DD5-94A2-FDAD9138B568}">
          <p14:sldIdLst/>
        </p14:section>
        <p14:section name="Option 4" id="{63467F88-F5EB-49A4-A3A5-0B9353F5E928}">
          <p14:sldIdLst>
            <p14:sldId id="262"/>
          </p14:sldIdLst>
        </p14:section>
        <p14:section name="Example" id="{825CD960-1DA2-49DA-A292-BBE8F9187E1F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EF"/>
    <a:srgbClr val="BFBFBF"/>
    <a:srgbClr val="015C7A"/>
    <a:srgbClr val="3A9BBB"/>
    <a:srgbClr val="4DCFFA"/>
    <a:srgbClr val="02BCFA"/>
    <a:srgbClr val="08C4C2"/>
    <a:srgbClr val="072FBA"/>
    <a:srgbClr val="0864C4"/>
    <a:srgbClr val="CD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BB18D-8032-4EDE-8168-9F2DB18CF334}" v="28" dt="2022-09-16T08:13:34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404" autoAdjust="0"/>
  </p:normalViewPr>
  <p:slideViewPr>
    <p:cSldViewPr snapToGrid="0" showGuides="1">
      <p:cViewPr>
        <p:scale>
          <a:sx n="57" d="100"/>
          <a:sy n="57" d="100"/>
        </p:scale>
        <p:origin x="-1544" y="-10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Kippax Jones" userId="88265357-40e2-4005-b3bd-9550d1dc1f59" providerId="ADAL" clId="{B946005F-C935-476F-8549-EF16D2B071F7}"/>
    <pc:docChg chg="delSld modSld modSection">
      <pc:chgData name="Olivia Kippax Jones" userId="88265357-40e2-4005-b3bd-9550d1dc1f59" providerId="ADAL" clId="{B946005F-C935-476F-8549-EF16D2B071F7}" dt="2022-04-22T14:06:25.415" v="1" actId="47"/>
      <pc:docMkLst>
        <pc:docMk/>
      </pc:docMkLst>
      <pc:sldChg chg="modSp mod">
        <pc:chgData name="Olivia Kippax Jones" userId="88265357-40e2-4005-b3bd-9550d1dc1f59" providerId="ADAL" clId="{B946005F-C935-476F-8549-EF16D2B071F7}" dt="2022-04-22T14:06:04.538" v="0" actId="20577"/>
        <pc:sldMkLst>
          <pc:docMk/>
          <pc:sldMk cId="528035498" sldId="269"/>
        </pc:sldMkLst>
        <pc:spChg chg="mod">
          <ac:chgData name="Olivia Kippax Jones" userId="88265357-40e2-4005-b3bd-9550d1dc1f59" providerId="ADAL" clId="{B946005F-C935-476F-8549-EF16D2B071F7}" dt="2022-04-22T14:06:04.538" v="0" actId="20577"/>
          <ac:spMkLst>
            <pc:docMk/>
            <pc:sldMk cId="528035498" sldId="269"/>
            <ac:spMk id="39" creationId="{F4AB952B-43F1-4182-8208-9941D46EF41F}"/>
          </ac:spMkLst>
        </pc:spChg>
      </pc:sldChg>
      <pc:sldChg chg="del">
        <pc:chgData name="Olivia Kippax Jones" userId="88265357-40e2-4005-b3bd-9550d1dc1f59" providerId="ADAL" clId="{B946005F-C935-476F-8549-EF16D2B071F7}" dt="2022-04-22T14:06:25.415" v="1" actId="47"/>
        <pc:sldMkLst>
          <pc:docMk/>
          <pc:sldMk cId="3903053804" sldId="270"/>
        </pc:sldMkLst>
      </pc:sldChg>
    </pc:docChg>
  </pc:docChgLst>
  <pc:docChgLst>
    <pc:chgData name="Emily Pinch" userId="3b64087c-3522-4cc8-94a5-0ebe03343e77" providerId="ADAL" clId="{AA889DED-3D4D-4597-8162-7D553F6D240F}"/>
    <pc:docChg chg="custSel modSld">
      <pc:chgData name="Emily Pinch" userId="3b64087c-3522-4cc8-94a5-0ebe03343e77" providerId="ADAL" clId="{AA889DED-3D4D-4597-8162-7D553F6D240F}" dt="2022-02-24T08:48:21.676" v="14" actId="20577"/>
      <pc:docMkLst>
        <pc:docMk/>
      </pc:docMkLst>
      <pc:sldChg chg="modSp mod">
        <pc:chgData name="Emily Pinch" userId="3b64087c-3522-4cc8-94a5-0ebe03343e77" providerId="ADAL" clId="{AA889DED-3D4D-4597-8162-7D553F6D240F}" dt="2022-02-22T10:53:23.184" v="1"/>
        <pc:sldMkLst>
          <pc:docMk/>
          <pc:sldMk cId="560138524" sldId="257"/>
        </pc:sldMkLst>
        <pc:spChg chg="mod">
          <ac:chgData name="Emily Pinch" userId="3b64087c-3522-4cc8-94a5-0ebe03343e77" providerId="ADAL" clId="{AA889DED-3D4D-4597-8162-7D553F6D240F}" dt="2022-02-22T10:53:23.184" v="1"/>
          <ac:spMkLst>
            <pc:docMk/>
            <pc:sldMk cId="560138524" sldId="257"/>
            <ac:spMk id="7" creationId="{43022A96-6479-4D3A-9151-C8D03A4D95DF}"/>
          </ac:spMkLst>
        </pc:spChg>
        <pc:grpChg chg="mod">
          <ac:chgData name="Emily Pinch" userId="3b64087c-3522-4cc8-94a5-0ebe03343e77" providerId="ADAL" clId="{AA889DED-3D4D-4597-8162-7D553F6D240F}" dt="2022-02-22T10:53:23.184" v="1"/>
          <ac:grpSpMkLst>
            <pc:docMk/>
            <pc:sldMk cId="560138524" sldId="257"/>
            <ac:grpSpMk id="8" creationId="{FA4C308C-E26C-4D64-B2B6-CBAA9935EAFE}"/>
          </ac:grpSpMkLst>
        </pc:grpChg>
        <pc:picChg chg="mod">
          <ac:chgData name="Emily Pinch" userId="3b64087c-3522-4cc8-94a5-0ebe03343e77" providerId="ADAL" clId="{AA889DED-3D4D-4597-8162-7D553F6D240F}" dt="2022-02-22T10:53:23.184" v="1"/>
          <ac:picMkLst>
            <pc:docMk/>
            <pc:sldMk cId="560138524" sldId="257"/>
            <ac:picMk id="6" creationId="{098A2728-EF62-41C3-8263-8373305C906C}"/>
          </ac:picMkLst>
        </pc:picChg>
      </pc:sldChg>
      <pc:sldChg chg="modSp mod">
        <pc:chgData name="Emily Pinch" userId="3b64087c-3522-4cc8-94a5-0ebe03343e77" providerId="ADAL" clId="{AA889DED-3D4D-4597-8162-7D553F6D240F}" dt="2022-02-22T10:53:26.869" v="3"/>
        <pc:sldMkLst>
          <pc:docMk/>
          <pc:sldMk cId="2566852192" sldId="259"/>
        </pc:sldMkLst>
        <pc:spChg chg="mod">
          <ac:chgData name="Emily Pinch" userId="3b64087c-3522-4cc8-94a5-0ebe03343e77" providerId="ADAL" clId="{AA889DED-3D4D-4597-8162-7D553F6D240F}" dt="2022-02-22T10:53:26.869" v="3"/>
          <ac:spMkLst>
            <pc:docMk/>
            <pc:sldMk cId="2566852192" sldId="259"/>
            <ac:spMk id="599" creationId="{963DA337-51E4-47B7-B937-0A7A819DCDAF}"/>
          </ac:spMkLst>
        </pc:spChg>
        <pc:grpChg chg="mod">
          <ac:chgData name="Emily Pinch" userId="3b64087c-3522-4cc8-94a5-0ebe03343e77" providerId="ADAL" clId="{AA889DED-3D4D-4597-8162-7D553F6D240F}" dt="2022-02-22T10:53:26.869" v="3"/>
          <ac:grpSpMkLst>
            <pc:docMk/>
            <pc:sldMk cId="2566852192" sldId="259"/>
            <ac:grpSpMk id="527" creationId="{7AAC8B0E-5D93-4198-A51E-C0D005A1C961}"/>
          </ac:grpSpMkLst>
        </pc:grpChg>
        <pc:picChg chg="mod">
          <ac:chgData name="Emily Pinch" userId="3b64087c-3522-4cc8-94a5-0ebe03343e77" providerId="ADAL" clId="{AA889DED-3D4D-4597-8162-7D553F6D240F}" dt="2022-02-22T10:53:26.869" v="3"/>
          <ac:picMkLst>
            <pc:docMk/>
            <pc:sldMk cId="2566852192" sldId="259"/>
            <ac:picMk id="596" creationId="{D86BF359-C9B7-4590-B391-7C60D8BAAF73}"/>
          </ac:picMkLst>
        </pc:picChg>
      </pc:sldChg>
      <pc:sldChg chg="delSp modSp mod">
        <pc:chgData name="Emily Pinch" userId="3b64087c-3522-4cc8-94a5-0ebe03343e77" providerId="ADAL" clId="{AA889DED-3D4D-4597-8162-7D553F6D240F}" dt="2022-02-24T08:47:40.171" v="12"/>
        <pc:sldMkLst>
          <pc:docMk/>
          <pc:sldMk cId="3905984367" sldId="260"/>
        </pc:sldMkLst>
        <pc:spChg chg="mod">
          <ac:chgData name="Emily Pinch" userId="3b64087c-3522-4cc8-94a5-0ebe03343e77" providerId="ADAL" clId="{AA889DED-3D4D-4597-8162-7D553F6D240F}" dt="2022-02-24T08:47:40.171" v="12"/>
          <ac:spMkLst>
            <pc:docMk/>
            <pc:sldMk cId="3905984367" sldId="260"/>
            <ac:spMk id="3" creationId="{783DB233-0E77-4D8F-9207-0F215BC4623A}"/>
          </ac:spMkLst>
        </pc:spChg>
        <pc:spChg chg="mod">
          <ac:chgData name="Emily Pinch" userId="3b64087c-3522-4cc8-94a5-0ebe03343e77" providerId="ADAL" clId="{AA889DED-3D4D-4597-8162-7D553F6D240F}" dt="2022-02-24T08:47:40.171" v="12"/>
          <ac:spMkLst>
            <pc:docMk/>
            <pc:sldMk cId="3905984367" sldId="260"/>
            <ac:spMk id="4" creationId="{FE7F841C-002A-4D37-B5AC-CB9CA7E141DF}"/>
          </ac:spMkLst>
        </pc:spChg>
        <pc:spChg chg="mod">
          <ac:chgData name="Emily Pinch" userId="3b64087c-3522-4cc8-94a5-0ebe03343e77" providerId="ADAL" clId="{AA889DED-3D4D-4597-8162-7D553F6D240F}" dt="2022-02-24T08:47:40.171" v="12"/>
          <ac:spMkLst>
            <pc:docMk/>
            <pc:sldMk cId="3905984367" sldId="260"/>
            <ac:spMk id="7" creationId="{CA3F9F6B-23F6-4660-AF68-8EE050B16646}"/>
          </ac:spMkLst>
        </pc:spChg>
        <pc:spChg chg="del">
          <ac:chgData name="Emily Pinch" userId="3b64087c-3522-4cc8-94a5-0ebe03343e77" providerId="ADAL" clId="{AA889DED-3D4D-4597-8162-7D553F6D240F}" dt="2022-02-22T10:55:37.636" v="8" actId="478"/>
          <ac:spMkLst>
            <pc:docMk/>
            <pc:sldMk cId="3905984367" sldId="260"/>
            <ac:spMk id="39" creationId="{15BD9F11-ED08-4BBB-9821-4FF44392AC22}"/>
          </ac:spMkLst>
        </pc:spChg>
        <pc:grpChg chg="mod">
          <ac:chgData name="Emily Pinch" userId="3b64087c-3522-4cc8-94a5-0ebe03343e77" providerId="ADAL" clId="{AA889DED-3D4D-4597-8162-7D553F6D240F}" dt="2022-02-24T08:47:40.171" v="12"/>
          <ac:grpSpMkLst>
            <pc:docMk/>
            <pc:sldMk cId="3905984367" sldId="260"/>
            <ac:grpSpMk id="35" creationId="{6F575776-7471-429B-A5F1-489984284130}"/>
          </ac:grpSpMkLst>
        </pc:grpChg>
      </pc:sldChg>
      <pc:sldChg chg="modSp mod">
        <pc:chgData name="Emily Pinch" userId="3b64087c-3522-4cc8-94a5-0ebe03343e77" providerId="ADAL" clId="{AA889DED-3D4D-4597-8162-7D553F6D240F}" dt="2022-02-22T10:53:46.315" v="5"/>
        <pc:sldMkLst>
          <pc:docMk/>
          <pc:sldMk cId="3028436748" sldId="261"/>
        </pc:sldMkLst>
        <pc:spChg chg="mod">
          <ac:chgData name="Emily Pinch" userId="3b64087c-3522-4cc8-94a5-0ebe03343e77" providerId="ADAL" clId="{AA889DED-3D4D-4597-8162-7D553F6D240F}" dt="2022-02-22T10:53:46.315" v="5"/>
          <ac:spMkLst>
            <pc:docMk/>
            <pc:sldMk cId="3028436748" sldId="261"/>
            <ac:spMk id="365" creationId="{D96E7DB1-5625-4866-80C8-E0D7009D272B}"/>
          </ac:spMkLst>
        </pc:spChg>
        <pc:grpChg chg="mod">
          <ac:chgData name="Emily Pinch" userId="3b64087c-3522-4cc8-94a5-0ebe03343e77" providerId="ADAL" clId="{AA889DED-3D4D-4597-8162-7D553F6D240F}" dt="2022-02-22T10:53:46.315" v="5"/>
          <ac:grpSpMkLst>
            <pc:docMk/>
            <pc:sldMk cId="3028436748" sldId="261"/>
            <ac:grpSpMk id="358" creationId="{9000BA1D-7211-40E5-B094-C2BD315C03F4}"/>
          </ac:grpSpMkLst>
        </pc:grpChg>
        <pc:picChg chg="mod">
          <ac:chgData name="Emily Pinch" userId="3b64087c-3522-4cc8-94a5-0ebe03343e77" providerId="ADAL" clId="{AA889DED-3D4D-4597-8162-7D553F6D240F}" dt="2022-02-22T10:53:46.315" v="5"/>
          <ac:picMkLst>
            <pc:docMk/>
            <pc:sldMk cId="3028436748" sldId="261"/>
            <ac:picMk id="360" creationId="{BE541997-BB16-4719-9D22-153FB52FDE81}"/>
          </ac:picMkLst>
        </pc:picChg>
      </pc:sldChg>
      <pc:sldChg chg="modSp mod">
        <pc:chgData name="Emily Pinch" userId="3b64087c-3522-4cc8-94a5-0ebe03343e77" providerId="ADAL" clId="{AA889DED-3D4D-4597-8162-7D553F6D240F}" dt="2022-02-22T10:53:50.109" v="7"/>
        <pc:sldMkLst>
          <pc:docMk/>
          <pc:sldMk cId="2709152072" sldId="263"/>
        </pc:sldMkLst>
        <pc:spChg chg="mod">
          <ac:chgData name="Emily Pinch" userId="3b64087c-3522-4cc8-94a5-0ebe03343e77" providerId="ADAL" clId="{AA889DED-3D4D-4597-8162-7D553F6D240F}" dt="2022-02-22T10:53:50.109" v="7"/>
          <ac:spMkLst>
            <pc:docMk/>
            <pc:sldMk cId="2709152072" sldId="263"/>
            <ac:spMk id="431" creationId="{660F0BCE-3702-4719-851C-D16128773310}"/>
          </ac:spMkLst>
        </pc:spChg>
        <pc:grpChg chg="mod">
          <ac:chgData name="Emily Pinch" userId="3b64087c-3522-4cc8-94a5-0ebe03343e77" providerId="ADAL" clId="{AA889DED-3D4D-4597-8162-7D553F6D240F}" dt="2022-02-22T10:53:50.109" v="7"/>
          <ac:grpSpMkLst>
            <pc:docMk/>
            <pc:sldMk cId="2709152072" sldId="263"/>
            <ac:grpSpMk id="429" creationId="{A2355C8F-67B3-408F-B6D4-DBD62B9C44F9}"/>
          </ac:grpSpMkLst>
        </pc:grpChg>
        <pc:picChg chg="mod">
          <ac:chgData name="Emily Pinch" userId="3b64087c-3522-4cc8-94a5-0ebe03343e77" providerId="ADAL" clId="{AA889DED-3D4D-4597-8162-7D553F6D240F}" dt="2022-02-22T10:53:50.109" v="7"/>
          <ac:picMkLst>
            <pc:docMk/>
            <pc:sldMk cId="2709152072" sldId="263"/>
            <ac:picMk id="430" creationId="{6248B024-3EA4-40B1-B87A-1A5EE9E1D40E}"/>
          </ac:picMkLst>
        </pc:picChg>
      </pc:sldChg>
      <pc:sldChg chg="modSp mod">
        <pc:chgData name="Emily Pinch" userId="3b64087c-3522-4cc8-94a5-0ebe03343e77" providerId="ADAL" clId="{AA889DED-3D4D-4597-8162-7D553F6D240F}" dt="2022-02-24T08:48:21.676" v="14" actId="20577"/>
        <pc:sldMkLst>
          <pc:docMk/>
          <pc:sldMk cId="1145138134" sldId="268"/>
        </pc:sldMkLst>
        <pc:spChg chg="mod">
          <ac:chgData name="Emily Pinch" userId="3b64087c-3522-4cc8-94a5-0ebe03343e77" providerId="ADAL" clId="{AA889DED-3D4D-4597-8162-7D553F6D240F}" dt="2022-02-24T08:47:32.348" v="10"/>
          <ac:spMkLst>
            <pc:docMk/>
            <pc:sldMk cId="1145138134" sldId="268"/>
            <ac:spMk id="3" creationId="{783DB233-0E77-4D8F-9207-0F215BC4623A}"/>
          </ac:spMkLst>
        </pc:spChg>
        <pc:spChg chg="mod">
          <ac:chgData name="Emily Pinch" userId="3b64087c-3522-4cc8-94a5-0ebe03343e77" providerId="ADAL" clId="{AA889DED-3D4D-4597-8162-7D553F6D240F}" dt="2022-02-24T08:47:32.348" v="10"/>
          <ac:spMkLst>
            <pc:docMk/>
            <pc:sldMk cId="1145138134" sldId="268"/>
            <ac:spMk id="4" creationId="{FE7F841C-002A-4D37-B5AC-CB9CA7E141DF}"/>
          </ac:spMkLst>
        </pc:spChg>
        <pc:spChg chg="mod">
          <ac:chgData name="Emily Pinch" userId="3b64087c-3522-4cc8-94a5-0ebe03343e77" providerId="ADAL" clId="{AA889DED-3D4D-4597-8162-7D553F6D240F}" dt="2022-02-24T08:47:32.348" v="10"/>
          <ac:spMkLst>
            <pc:docMk/>
            <pc:sldMk cId="1145138134" sldId="268"/>
            <ac:spMk id="7" creationId="{CA3F9F6B-23F6-4660-AF68-8EE050B16646}"/>
          </ac:spMkLst>
        </pc:spChg>
        <pc:spChg chg="mod">
          <ac:chgData name="Emily Pinch" userId="3b64087c-3522-4cc8-94a5-0ebe03343e77" providerId="ADAL" clId="{AA889DED-3D4D-4597-8162-7D553F6D240F}" dt="2022-02-24T08:48:21.676" v="14" actId="20577"/>
          <ac:spMkLst>
            <pc:docMk/>
            <pc:sldMk cId="1145138134" sldId="268"/>
            <ac:spMk id="29" creationId="{A4F06193-2616-4313-B056-AA1FE6C407C9}"/>
          </ac:spMkLst>
        </pc:spChg>
        <pc:spChg chg="mod">
          <ac:chgData name="Emily Pinch" userId="3b64087c-3522-4cc8-94a5-0ebe03343e77" providerId="ADAL" clId="{AA889DED-3D4D-4597-8162-7D553F6D240F}" dt="2022-02-24T08:48:20.312" v="13" actId="20577"/>
          <ac:spMkLst>
            <pc:docMk/>
            <pc:sldMk cId="1145138134" sldId="268"/>
            <ac:spMk id="63" creationId="{D0016150-E8B4-45A4-AA6A-D85E5F8B2019}"/>
          </ac:spMkLst>
        </pc:spChg>
        <pc:grpChg chg="mod">
          <ac:chgData name="Emily Pinch" userId="3b64087c-3522-4cc8-94a5-0ebe03343e77" providerId="ADAL" clId="{AA889DED-3D4D-4597-8162-7D553F6D240F}" dt="2022-02-24T08:47:32.348" v="10"/>
          <ac:grpSpMkLst>
            <pc:docMk/>
            <pc:sldMk cId="1145138134" sldId="268"/>
            <ac:grpSpMk id="80" creationId="{18C46AC5-71C9-453B-B440-EB9C405BECCC}"/>
          </ac:grpSpMkLst>
        </pc:grpChg>
      </pc:sldChg>
    </pc:docChg>
  </pc:docChgLst>
  <pc:docChgLst>
    <pc:chgData name="Olivia Kippax Jones" userId="88265357-40e2-4005-b3bd-9550d1dc1f59" providerId="ADAL" clId="{412AF9E9-17C2-44B9-BFE5-8911F8759ACB}"/>
    <pc:docChg chg="undo custSel modSld">
      <pc:chgData name="Olivia Kippax Jones" userId="88265357-40e2-4005-b3bd-9550d1dc1f59" providerId="ADAL" clId="{412AF9E9-17C2-44B9-BFE5-8911F8759ACB}" dt="2022-06-07T12:57:42.104" v="11" actId="478"/>
      <pc:docMkLst>
        <pc:docMk/>
      </pc:docMkLst>
      <pc:sldChg chg="delSp modSp mod">
        <pc:chgData name="Olivia Kippax Jones" userId="88265357-40e2-4005-b3bd-9550d1dc1f59" providerId="ADAL" clId="{412AF9E9-17C2-44B9-BFE5-8911F8759ACB}" dt="2022-06-07T12:56:57.572" v="4" actId="20577"/>
        <pc:sldMkLst>
          <pc:docMk/>
          <pc:sldMk cId="4183264638" sldId="264"/>
        </pc:sldMkLst>
        <pc:spChg chg="mod">
          <ac:chgData name="Olivia Kippax Jones" userId="88265357-40e2-4005-b3bd-9550d1dc1f59" providerId="ADAL" clId="{412AF9E9-17C2-44B9-BFE5-8911F8759ACB}" dt="2022-06-07T12:56:57.572" v="4" actId="20577"/>
          <ac:spMkLst>
            <pc:docMk/>
            <pc:sldMk cId="4183264638" sldId="264"/>
            <ac:spMk id="8" creationId="{F62FBC7E-5C13-4A40-A296-7CC0BA8F6820}"/>
          </ac:spMkLst>
        </pc:spChg>
        <pc:spChg chg="del">
          <ac:chgData name="Olivia Kippax Jones" userId="88265357-40e2-4005-b3bd-9550d1dc1f59" providerId="ADAL" clId="{412AF9E9-17C2-44B9-BFE5-8911F8759ACB}" dt="2022-06-07T12:56:55.503" v="0" actId="478"/>
          <ac:spMkLst>
            <pc:docMk/>
            <pc:sldMk cId="4183264638" sldId="264"/>
            <ac:spMk id="37" creationId="{2C88E668-8FA7-4AF6-B898-5C2C37305DCE}"/>
          </ac:spMkLst>
        </pc:spChg>
      </pc:sldChg>
      <pc:sldChg chg="addSp delSp mod">
        <pc:chgData name="Olivia Kippax Jones" userId="88265357-40e2-4005-b3bd-9550d1dc1f59" providerId="ADAL" clId="{412AF9E9-17C2-44B9-BFE5-8911F8759ACB}" dt="2022-06-07T12:57:42.104" v="11" actId="478"/>
        <pc:sldMkLst>
          <pc:docMk/>
          <pc:sldMk cId="528035498" sldId="269"/>
        </pc:sldMkLst>
        <pc:spChg chg="add del">
          <ac:chgData name="Olivia Kippax Jones" userId="88265357-40e2-4005-b3bd-9550d1dc1f59" providerId="ADAL" clId="{412AF9E9-17C2-44B9-BFE5-8911F8759ACB}" dt="2022-06-07T12:57:42.104" v="11" actId="478"/>
          <ac:spMkLst>
            <pc:docMk/>
            <pc:sldMk cId="528035498" sldId="269"/>
            <ac:spMk id="2" creationId="{AD95FF7E-7226-4188-A45A-EE1C93F5B28F}"/>
          </ac:spMkLst>
        </pc:spChg>
        <pc:spChg chg="add del">
          <ac:chgData name="Olivia Kippax Jones" userId="88265357-40e2-4005-b3bd-9550d1dc1f59" providerId="ADAL" clId="{412AF9E9-17C2-44B9-BFE5-8911F8759ACB}" dt="2022-06-07T12:57:40.270" v="10" actId="478"/>
          <ac:spMkLst>
            <pc:docMk/>
            <pc:sldMk cId="528035498" sldId="269"/>
            <ac:spMk id="30" creationId="{B693009E-9889-4238-AAEA-129354A4F049}"/>
          </ac:spMkLst>
        </pc:spChg>
        <pc:spChg chg="del">
          <ac:chgData name="Olivia Kippax Jones" userId="88265357-40e2-4005-b3bd-9550d1dc1f59" providerId="ADAL" clId="{412AF9E9-17C2-44B9-BFE5-8911F8759ACB}" dt="2022-06-07T12:57:22.526" v="5" actId="478"/>
          <ac:spMkLst>
            <pc:docMk/>
            <pc:sldMk cId="528035498" sldId="269"/>
            <ac:spMk id="52" creationId="{647E4A73-B412-461E-967A-67F31BDB2C1D}"/>
          </ac:spMkLst>
        </pc:spChg>
      </pc:sldChg>
    </pc:docChg>
  </pc:docChgLst>
  <pc:docChgLst>
    <pc:chgData name="Ciara Hunter" userId="eb82c6ad-eaba-4020-9421-bb97eaf98e8e" providerId="ADAL" clId="{18BEE227-15C4-4B72-A67C-79EF6590F662}"/>
    <pc:docChg chg="undo redo custSel modSld modMainMaster">
      <pc:chgData name="Ciara Hunter" userId="eb82c6ad-eaba-4020-9421-bb97eaf98e8e" providerId="ADAL" clId="{18BEE227-15C4-4B72-A67C-79EF6590F662}" dt="2022-02-23T08:22:45.229" v="158" actId="207"/>
      <pc:docMkLst>
        <pc:docMk/>
      </pc:docMkLst>
      <pc:sldChg chg="modSp mod">
        <pc:chgData name="Ciara Hunter" userId="eb82c6ad-eaba-4020-9421-bb97eaf98e8e" providerId="ADAL" clId="{18BEE227-15C4-4B72-A67C-79EF6590F662}" dt="2022-02-17T10:51:11.830" v="49" actId="113"/>
        <pc:sldMkLst>
          <pc:docMk/>
          <pc:sldMk cId="3415525933" sldId="256"/>
        </pc:sldMkLst>
        <pc:spChg chg="mod">
          <ac:chgData name="Ciara Hunter" userId="eb82c6ad-eaba-4020-9421-bb97eaf98e8e" providerId="ADAL" clId="{18BEE227-15C4-4B72-A67C-79EF6590F662}" dt="2022-02-17T10:26:48.960" v="41" actId="113"/>
          <ac:spMkLst>
            <pc:docMk/>
            <pc:sldMk cId="3415525933" sldId="256"/>
            <ac:spMk id="29" creationId="{10AD8F4D-EB02-4759-B908-E0DE8432C92C}"/>
          </ac:spMkLst>
        </pc:spChg>
        <pc:spChg chg="mod">
          <ac:chgData name="Ciara Hunter" userId="eb82c6ad-eaba-4020-9421-bb97eaf98e8e" providerId="ADAL" clId="{18BEE227-15C4-4B72-A67C-79EF6590F662}" dt="2022-02-17T10:26:52.120" v="43" actId="113"/>
          <ac:spMkLst>
            <pc:docMk/>
            <pc:sldMk cId="3415525933" sldId="256"/>
            <ac:spMk id="35" creationId="{0E5A3AF3-E95E-434D-8CDA-B8666C84B7FE}"/>
          </ac:spMkLst>
        </pc:spChg>
        <pc:spChg chg="mod">
          <ac:chgData name="Ciara Hunter" userId="eb82c6ad-eaba-4020-9421-bb97eaf98e8e" providerId="ADAL" clId="{18BEE227-15C4-4B72-A67C-79EF6590F662}" dt="2022-02-17T10:51:11.830" v="49" actId="113"/>
          <ac:spMkLst>
            <pc:docMk/>
            <pc:sldMk cId="3415525933" sldId="256"/>
            <ac:spMk id="38" creationId="{49E4F71A-4ECD-4955-86E4-E4F5DFF2D74B}"/>
          </ac:spMkLst>
        </pc:spChg>
        <pc:spChg chg="mod">
          <ac:chgData name="Ciara Hunter" userId="eb82c6ad-eaba-4020-9421-bb97eaf98e8e" providerId="ADAL" clId="{18BEE227-15C4-4B72-A67C-79EF6590F662}" dt="2022-02-17T09:17:49.584" v="39" actId="207"/>
          <ac:spMkLst>
            <pc:docMk/>
            <pc:sldMk cId="3415525933" sldId="256"/>
            <ac:spMk id="44" creationId="{CD284A8B-5F25-4107-8E1E-BDB544C37C0F}"/>
          </ac:spMkLst>
        </pc:spChg>
      </pc:sldChg>
      <pc:sldChg chg="modSp mod">
        <pc:chgData name="Ciara Hunter" userId="eb82c6ad-eaba-4020-9421-bb97eaf98e8e" providerId="ADAL" clId="{18BEE227-15C4-4B72-A67C-79EF6590F662}" dt="2022-02-21T11:01:28.440" v="122" actId="20577"/>
        <pc:sldMkLst>
          <pc:docMk/>
          <pc:sldMk cId="560138524" sldId="257"/>
        </pc:sldMkLst>
        <pc:spChg chg="mod">
          <ac:chgData name="Ciara Hunter" userId="eb82c6ad-eaba-4020-9421-bb97eaf98e8e" providerId="ADAL" clId="{18BEE227-15C4-4B72-A67C-79EF6590F662}" dt="2022-02-21T11:01:28.440" v="122" actId="20577"/>
          <ac:spMkLst>
            <pc:docMk/>
            <pc:sldMk cId="560138524" sldId="257"/>
            <ac:spMk id="143" creationId="{10C8AF5B-0DE2-44ED-A626-DF506148854C}"/>
          </ac:spMkLst>
        </pc:spChg>
      </pc:sldChg>
      <pc:sldChg chg="modSp mod">
        <pc:chgData name="Ciara Hunter" userId="eb82c6ad-eaba-4020-9421-bb97eaf98e8e" providerId="ADAL" clId="{18BEE227-15C4-4B72-A67C-79EF6590F662}" dt="2022-02-17T13:17:40.647" v="54" actId="207"/>
        <pc:sldMkLst>
          <pc:docMk/>
          <pc:sldMk cId="2430801209" sldId="258"/>
        </pc:sldMkLst>
        <pc:spChg chg="mod">
          <ac:chgData name="Ciara Hunter" userId="eb82c6ad-eaba-4020-9421-bb97eaf98e8e" providerId="ADAL" clId="{18BEE227-15C4-4B72-A67C-79EF6590F662}" dt="2022-02-17T11:54:14.453" v="50" actId="207"/>
          <ac:spMkLst>
            <pc:docMk/>
            <pc:sldMk cId="2430801209" sldId="258"/>
            <ac:spMk id="8" creationId="{A7BC3795-6B6D-48C8-A295-70C4BC0BAD5E}"/>
          </ac:spMkLst>
        </pc:spChg>
        <pc:spChg chg="mod">
          <ac:chgData name="Ciara Hunter" userId="eb82c6ad-eaba-4020-9421-bb97eaf98e8e" providerId="ADAL" clId="{18BEE227-15C4-4B72-A67C-79EF6590F662}" dt="2022-02-17T11:54:17.071" v="51" actId="207"/>
          <ac:spMkLst>
            <pc:docMk/>
            <pc:sldMk cId="2430801209" sldId="258"/>
            <ac:spMk id="10" creationId="{A57A3E9A-CE02-41DE-8168-7CEC8DAE2742}"/>
          </ac:spMkLst>
        </pc:spChg>
        <pc:spChg chg="mod">
          <ac:chgData name="Ciara Hunter" userId="eb82c6ad-eaba-4020-9421-bb97eaf98e8e" providerId="ADAL" clId="{18BEE227-15C4-4B72-A67C-79EF6590F662}" dt="2022-02-17T13:17:35.583" v="52" actId="207"/>
          <ac:spMkLst>
            <pc:docMk/>
            <pc:sldMk cId="2430801209" sldId="258"/>
            <ac:spMk id="12" creationId="{50D3399B-C15F-4913-B752-9621DBDD204E}"/>
          </ac:spMkLst>
        </pc:spChg>
        <pc:spChg chg="mod">
          <ac:chgData name="Ciara Hunter" userId="eb82c6ad-eaba-4020-9421-bb97eaf98e8e" providerId="ADAL" clId="{18BEE227-15C4-4B72-A67C-79EF6590F662}" dt="2022-02-17T13:17:37.879" v="53" actId="207"/>
          <ac:spMkLst>
            <pc:docMk/>
            <pc:sldMk cId="2430801209" sldId="258"/>
            <ac:spMk id="28" creationId="{2221D896-0299-4267-BE18-458196CD3764}"/>
          </ac:spMkLst>
        </pc:spChg>
        <pc:spChg chg="mod">
          <ac:chgData name="Ciara Hunter" userId="eb82c6ad-eaba-4020-9421-bb97eaf98e8e" providerId="ADAL" clId="{18BEE227-15C4-4B72-A67C-79EF6590F662}" dt="2022-02-17T13:17:40.647" v="54" actId="207"/>
          <ac:spMkLst>
            <pc:docMk/>
            <pc:sldMk cId="2430801209" sldId="258"/>
            <ac:spMk id="37" creationId="{AFF648E5-4684-4421-92DE-D776841431F2}"/>
          </ac:spMkLst>
        </pc:spChg>
      </pc:sldChg>
      <pc:sldChg chg="modSp mod">
        <pc:chgData name="Ciara Hunter" userId="eb82c6ad-eaba-4020-9421-bb97eaf98e8e" providerId="ADAL" clId="{18BEE227-15C4-4B72-A67C-79EF6590F662}" dt="2022-02-17T14:04:27.862" v="56" actId="14100"/>
        <pc:sldMkLst>
          <pc:docMk/>
          <pc:sldMk cId="2566852192" sldId="259"/>
        </pc:sldMkLst>
        <pc:spChg chg="mod">
          <ac:chgData name="Ciara Hunter" userId="eb82c6ad-eaba-4020-9421-bb97eaf98e8e" providerId="ADAL" clId="{18BEE227-15C4-4B72-A67C-79EF6590F662}" dt="2022-02-17T13:17:53.414" v="55" actId="207"/>
          <ac:spMkLst>
            <pc:docMk/>
            <pc:sldMk cId="2566852192" sldId="259"/>
            <ac:spMk id="73" creationId="{D0DA274E-2BC2-4478-A3A2-294D7984ED55}"/>
          </ac:spMkLst>
        </pc:spChg>
        <pc:spChg chg="mod">
          <ac:chgData name="Ciara Hunter" userId="eb82c6ad-eaba-4020-9421-bb97eaf98e8e" providerId="ADAL" clId="{18BEE227-15C4-4B72-A67C-79EF6590F662}" dt="2022-02-17T14:04:27.862" v="56" actId="14100"/>
          <ac:spMkLst>
            <pc:docMk/>
            <pc:sldMk cId="2566852192" sldId="259"/>
            <ac:spMk id="322" creationId="{68ACA2E8-C294-4941-A91D-2E8306BC8C09}"/>
          </ac:spMkLst>
        </pc:spChg>
      </pc:sldChg>
      <pc:sldChg chg="delSp mod">
        <pc:chgData name="Ciara Hunter" userId="eb82c6ad-eaba-4020-9421-bb97eaf98e8e" providerId="ADAL" clId="{18BEE227-15C4-4B72-A67C-79EF6590F662}" dt="2022-02-18T08:10:14.801" v="57" actId="478"/>
        <pc:sldMkLst>
          <pc:docMk/>
          <pc:sldMk cId="3028436748" sldId="261"/>
        </pc:sldMkLst>
        <pc:spChg chg="del">
          <ac:chgData name="Ciara Hunter" userId="eb82c6ad-eaba-4020-9421-bb97eaf98e8e" providerId="ADAL" clId="{18BEE227-15C4-4B72-A67C-79EF6590F662}" dt="2022-02-18T08:10:14.801" v="57" actId="478"/>
          <ac:spMkLst>
            <pc:docMk/>
            <pc:sldMk cId="3028436748" sldId="261"/>
            <ac:spMk id="3" creationId="{C2B16296-0566-4165-B09E-65CB1E534D48}"/>
          </ac:spMkLst>
        </pc:spChg>
      </pc:sldChg>
      <pc:sldChg chg="modSp mod">
        <pc:chgData name="Ciara Hunter" userId="eb82c6ad-eaba-4020-9421-bb97eaf98e8e" providerId="ADAL" clId="{18BEE227-15C4-4B72-A67C-79EF6590F662}" dt="2022-02-21T13:51:51.865" v="135" actId="242"/>
        <pc:sldMkLst>
          <pc:docMk/>
          <pc:sldMk cId="3900838707" sldId="262"/>
        </pc:sldMkLst>
        <pc:spChg chg="mod">
          <ac:chgData name="Ciara Hunter" userId="eb82c6ad-eaba-4020-9421-bb97eaf98e8e" providerId="ADAL" clId="{18BEE227-15C4-4B72-A67C-79EF6590F662}" dt="2022-02-21T13:51:51.865" v="135" actId="242"/>
          <ac:spMkLst>
            <pc:docMk/>
            <pc:sldMk cId="3900838707" sldId="262"/>
            <ac:spMk id="23" creationId="{CA627048-461A-4FB6-B306-3A53087E11D3}"/>
          </ac:spMkLst>
        </pc:spChg>
        <pc:spChg chg="mod">
          <ac:chgData name="Ciara Hunter" userId="eb82c6ad-eaba-4020-9421-bb97eaf98e8e" providerId="ADAL" clId="{18BEE227-15C4-4B72-A67C-79EF6590F662}" dt="2022-02-21T13:51:45.170" v="133" actId="242"/>
          <ac:spMkLst>
            <pc:docMk/>
            <pc:sldMk cId="3900838707" sldId="262"/>
            <ac:spMk id="31" creationId="{F9BA5881-0C3C-4E0E-BF79-FE6FB967FA50}"/>
          </ac:spMkLst>
        </pc:spChg>
        <pc:spChg chg="mod">
          <ac:chgData name="Ciara Hunter" userId="eb82c6ad-eaba-4020-9421-bb97eaf98e8e" providerId="ADAL" clId="{18BEE227-15C4-4B72-A67C-79EF6590F662}" dt="2022-02-21T13:51:49.121" v="134" actId="242"/>
          <ac:spMkLst>
            <pc:docMk/>
            <pc:sldMk cId="3900838707" sldId="262"/>
            <ac:spMk id="35" creationId="{827F38C3-66DC-4860-A2AF-9932395986DC}"/>
          </ac:spMkLst>
        </pc:spChg>
      </pc:sldChg>
      <pc:sldChg chg="addSp delSp modSp mod">
        <pc:chgData name="Ciara Hunter" userId="eb82c6ad-eaba-4020-9421-bb97eaf98e8e" providerId="ADAL" clId="{18BEE227-15C4-4B72-A67C-79EF6590F662}" dt="2022-02-23T08:22:45.229" v="158" actId="207"/>
        <pc:sldMkLst>
          <pc:docMk/>
          <pc:sldMk cId="2709152072" sldId="263"/>
        </pc:sldMkLst>
        <pc:spChg chg="mod">
          <ac:chgData name="Ciara Hunter" userId="eb82c6ad-eaba-4020-9421-bb97eaf98e8e" providerId="ADAL" clId="{18BEE227-15C4-4B72-A67C-79EF6590F662}" dt="2022-02-23T08:22:45.229" v="158" actId="207"/>
          <ac:spMkLst>
            <pc:docMk/>
            <pc:sldMk cId="2709152072" sldId="263"/>
            <ac:spMk id="60" creationId="{37ED3F11-38AF-4FE0-B178-14973FB1268F}"/>
          </ac:spMkLst>
        </pc:spChg>
        <pc:graphicFrameChg chg="mod">
          <ac:chgData name="Ciara Hunter" userId="eb82c6ad-eaba-4020-9421-bb97eaf98e8e" providerId="ADAL" clId="{18BEE227-15C4-4B72-A67C-79EF6590F662}" dt="2022-02-17T08:28:49.573" v="5"/>
          <ac:graphicFrameMkLst>
            <pc:docMk/>
            <pc:sldMk cId="2709152072" sldId="263"/>
            <ac:graphicFrameMk id="216" creationId="{44E5B34A-101F-4957-8F8D-C5BBF3187284}"/>
          </ac:graphicFrameMkLst>
        </pc:graphicFrameChg>
        <pc:graphicFrameChg chg="del mod">
          <ac:chgData name="Ciara Hunter" userId="eb82c6ad-eaba-4020-9421-bb97eaf98e8e" providerId="ADAL" clId="{18BEE227-15C4-4B72-A67C-79EF6590F662}" dt="2022-02-17T08:29:41.240" v="22" actId="478"/>
          <ac:graphicFrameMkLst>
            <pc:docMk/>
            <pc:sldMk cId="2709152072" sldId="263"/>
            <ac:graphicFrameMk id="221" creationId="{7A14B39A-1919-47CF-ACB3-26F2CDCC432D}"/>
          </ac:graphicFrameMkLst>
        </pc:graphicFrameChg>
        <pc:graphicFrameChg chg="add mod ord modGraphic">
          <ac:chgData name="Ciara Hunter" userId="eb82c6ad-eaba-4020-9421-bb97eaf98e8e" providerId="ADAL" clId="{18BEE227-15C4-4B72-A67C-79EF6590F662}" dt="2022-02-17T08:30:19.362" v="29" actId="208"/>
          <ac:graphicFrameMkLst>
            <pc:docMk/>
            <pc:sldMk cId="2709152072" sldId="263"/>
            <ac:graphicFrameMk id="432" creationId="{26D923E7-3841-4908-AF99-6B00428D40E3}"/>
          </ac:graphicFrameMkLst>
        </pc:graphicFrameChg>
      </pc:sldChg>
      <pc:sldChg chg="addSp delSp modSp mod">
        <pc:chgData name="Ciara Hunter" userId="eb82c6ad-eaba-4020-9421-bb97eaf98e8e" providerId="ADAL" clId="{18BEE227-15C4-4B72-A67C-79EF6590F662}" dt="2022-02-22T08:44:56.987" v="156"/>
        <pc:sldMkLst>
          <pc:docMk/>
          <pc:sldMk cId="4183264638" sldId="264"/>
        </pc:sldMkLst>
        <pc:spChg chg="del mod">
          <ac:chgData name="Ciara Hunter" userId="eb82c6ad-eaba-4020-9421-bb97eaf98e8e" providerId="ADAL" clId="{18BEE227-15C4-4B72-A67C-79EF6590F662}" dt="2022-02-22T08:44:56.611" v="155" actId="478"/>
          <ac:spMkLst>
            <pc:docMk/>
            <pc:sldMk cId="4183264638" sldId="264"/>
            <ac:spMk id="36" creationId="{84E426B1-2497-4B6A-A79D-109792BE8E82}"/>
          </ac:spMkLst>
        </pc:spChg>
        <pc:spChg chg="add mod">
          <ac:chgData name="Ciara Hunter" userId="eb82c6ad-eaba-4020-9421-bb97eaf98e8e" providerId="ADAL" clId="{18BEE227-15C4-4B72-A67C-79EF6590F662}" dt="2022-02-22T08:44:56.987" v="156"/>
          <ac:spMkLst>
            <pc:docMk/>
            <pc:sldMk cId="4183264638" sldId="264"/>
            <ac:spMk id="37" creationId="{2C88E668-8FA7-4AF6-B898-5C2C37305DCE}"/>
          </ac:spMkLst>
        </pc:spChg>
      </pc:sldChg>
      <pc:sldChg chg="addSp delSp modSp mod">
        <pc:chgData name="Ciara Hunter" userId="eb82c6ad-eaba-4020-9421-bb97eaf98e8e" providerId="ADAL" clId="{18BEE227-15C4-4B72-A67C-79EF6590F662}" dt="2022-02-21T13:15:04.604" v="125" actId="478"/>
        <pc:sldMkLst>
          <pc:docMk/>
          <pc:sldMk cId="1145138134" sldId="268"/>
        </pc:sldMkLst>
        <pc:spChg chg="add del">
          <ac:chgData name="Ciara Hunter" userId="eb82c6ad-eaba-4020-9421-bb97eaf98e8e" providerId="ADAL" clId="{18BEE227-15C4-4B72-A67C-79EF6590F662}" dt="2022-02-21T13:15:04.604" v="125" actId="478"/>
          <ac:spMkLst>
            <pc:docMk/>
            <pc:sldMk cId="1145138134" sldId="268"/>
            <ac:spMk id="5" creationId="{476ED4AC-BB7B-4C3F-ABE4-9799AA9BDE71}"/>
          </ac:spMkLst>
        </pc:spChg>
        <pc:spChg chg="mod">
          <ac:chgData name="Ciara Hunter" userId="eb82c6ad-eaba-4020-9421-bb97eaf98e8e" providerId="ADAL" clId="{18BEE227-15C4-4B72-A67C-79EF6590F662}" dt="2022-02-21T11:46:56.392" v="123" actId="20577"/>
          <ac:spMkLst>
            <pc:docMk/>
            <pc:sldMk cId="1145138134" sldId="268"/>
            <ac:spMk id="48" creationId="{14DB0683-C7D2-4590-8B37-32F0ED29A50F}"/>
          </ac:spMkLst>
        </pc:spChg>
      </pc:sldChg>
      <pc:sldChg chg="addSp delSp modSp mod">
        <pc:chgData name="Ciara Hunter" userId="eb82c6ad-eaba-4020-9421-bb97eaf98e8e" providerId="ADAL" clId="{18BEE227-15C4-4B72-A67C-79EF6590F662}" dt="2022-02-22T08:44:39.077" v="153" actId="14100"/>
        <pc:sldMkLst>
          <pc:docMk/>
          <pc:sldMk cId="528035498" sldId="269"/>
        </pc:sldMkLst>
        <pc:spChg chg="mod">
          <ac:chgData name="Ciara Hunter" userId="eb82c6ad-eaba-4020-9421-bb97eaf98e8e" providerId="ADAL" clId="{18BEE227-15C4-4B72-A67C-79EF6590F662}" dt="2022-02-21T15:00:24.073" v="138" actId="207"/>
          <ac:spMkLst>
            <pc:docMk/>
            <pc:sldMk cId="528035498" sldId="269"/>
            <ac:spMk id="3" creationId="{DDEAC0AC-CD21-4136-AB25-3D9C82B840CA}"/>
          </ac:spMkLst>
        </pc:spChg>
        <pc:spChg chg="del">
          <ac:chgData name="Ciara Hunter" userId="eb82c6ad-eaba-4020-9421-bb97eaf98e8e" providerId="ADAL" clId="{18BEE227-15C4-4B72-A67C-79EF6590F662}" dt="2022-02-21T16:19:40.044" v="147" actId="478"/>
          <ac:spMkLst>
            <pc:docMk/>
            <pc:sldMk cId="528035498" sldId="269"/>
            <ac:spMk id="38" creationId="{920B2A31-EC35-4449-ACD0-2A582D7CB35E}"/>
          </ac:spMkLst>
        </pc:spChg>
        <pc:spChg chg="mod">
          <ac:chgData name="Ciara Hunter" userId="eb82c6ad-eaba-4020-9421-bb97eaf98e8e" providerId="ADAL" clId="{18BEE227-15C4-4B72-A67C-79EF6590F662}" dt="2022-02-21T15:00:24.289" v="139" actId="207"/>
          <ac:spMkLst>
            <pc:docMk/>
            <pc:sldMk cId="528035498" sldId="269"/>
            <ac:spMk id="39" creationId="{F4AB952B-43F1-4182-8208-9941D46EF41F}"/>
          </ac:spMkLst>
        </pc:spChg>
        <pc:spChg chg="add mod">
          <ac:chgData name="Ciara Hunter" userId="eb82c6ad-eaba-4020-9421-bb97eaf98e8e" providerId="ADAL" clId="{18BEE227-15C4-4B72-A67C-79EF6590F662}" dt="2022-02-22T08:44:39.077" v="153" actId="14100"/>
          <ac:spMkLst>
            <pc:docMk/>
            <pc:sldMk cId="528035498" sldId="269"/>
            <ac:spMk id="52" creationId="{647E4A73-B412-461E-967A-67F31BDB2C1D}"/>
          </ac:spMkLst>
        </pc:spChg>
      </pc:sldChg>
      <pc:sldMasterChg chg="modSldLayout">
        <pc:chgData name="Ciara Hunter" userId="eb82c6ad-eaba-4020-9421-bb97eaf98e8e" providerId="ADAL" clId="{18BEE227-15C4-4B72-A67C-79EF6590F662}" dt="2022-02-21T10:23:17.210" v="89" actId="11529"/>
        <pc:sldMasterMkLst>
          <pc:docMk/>
          <pc:sldMasterMk cId="1579693108" sldId="2147483707"/>
        </pc:sldMasterMkLst>
        <pc:sldLayoutChg chg="addSp delSp modSp mod">
          <pc:chgData name="Ciara Hunter" userId="eb82c6ad-eaba-4020-9421-bb97eaf98e8e" providerId="ADAL" clId="{18BEE227-15C4-4B72-A67C-79EF6590F662}" dt="2022-02-17T08:32:18.222" v="36" actId="21"/>
          <pc:sldLayoutMkLst>
            <pc:docMk/>
            <pc:sldMasterMk cId="1579693108" sldId="2147483707"/>
            <pc:sldLayoutMk cId="2444078507" sldId="2147483709"/>
          </pc:sldLayoutMkLst>
          <pc:spChg chg="add del mod">
            <ac:chgData name="Ciara Hunter" userId="eb82c6ad-eaba-4020-9421-bb97eaf98e8e" providerId="ADAL" clId="{18BEE227-15C4-4B72-A67C-79EF6590F662}" dt="2022-02-17T08:32:18.222" v="36" actId="21"/>
            <ac:spMkLst>
              <pc:docMk/>
              <pc:sldMasterMk cId="1579693108" sldId="2147483707"/>
              <pc:sldLayoutMk cId="2444078507" sldId="2147483709"/>
              <ac:spMk id="2" creationId="{E8A86665-C517-44AE-9620-CA5D27BA8CCD}"/>
            </ac:spMkLst>
          </pc:spChg>
        </pc:sldLayoutChg>
        <pc:sldLayoutChg chg="addSp delSp modSp mod">
          <pc:chgData name="Ciara Hunter" userId="eb82c6ad-eaba-4020-9421-bb97eaf98e8e" providerId="ADAL" clId="{18BEE227-15C4-4B72-A67C-79EF6590F662}" dt="2022-02-21T10:23:15.074" v="75"/>
          <pc:sldLayoutMkLst>
            <pc:docMk/>
            <pc:sldMasterMk cId="1579693108" sldId="2147483707"/>
            <pc:sldLayoutMk cId="1081067410" sldId="2147483710"/>
          </pc:sldLayoutMkLst>
          <pc:spChg chg="add del mod">
            <ac:chgData name="Ciara Hunter" userId="eb82c6ad-eaba-4020-9421-bb97eaf98e8e" providerId="ADAL" clId="{18BEE227-15C4-4B72-A67C-79EF6590F662}" dt="2022-02-21T10:23:15.074" v="75"/>
            <ac:spMkLst>
              <pc:docMk/>
              <pc:sldMasterMk cId="1579693108" sldId="2147483707"/>
              <pc:sldLayoutMk cId="1081067410" sldId="2147483710"/>
              <ac:spMk id="2" creationId="{BE05149D-08AB-49A5-A874-B21383CCB888}"/>
            </ac:spMkLst>
          </pc:spChg>
        </pc:sldLayoutChg>
        <pc:sldLayoutChg chg="addSp delSp modSp mod">
          <pc:chgData name="Ciara Hunter" userId="eb82c6ad-eaba-4020-9421-bb97eaf98e8e" providerId="ADAL" clId="{18BEE227-15C4-4B72-A67C-79EF6590F662}" dt="2022-02-21T10:23:16.502" v="83"/>
          <pc:sldLayoutMkLst>
            <pc:docMk/>
            <pc:sldMasterMk cId="1579693108" sldId="2147483707"/>
            <pc:sldLayoutMk cId="3088226587" sldId="2147483711"/>
          </pc:sldLayoutMkLst>
          <pc:spChg chg="add del mod">
            <ac:chgData name="Ciara Hunter" userId="eb82c6ad-eaba-4020-9421-bb97eaf98e8e" providerId="ADAL" clId="{18BEE227-15C4-4B72-A67C-79EF6590F662}" dt="2022-02-21T10:23:16.502" v="83"/>
            <ac:spMkLst>
              <pc:docMk/>
              <pc:sldMasterMk cId="1579693108" sldId="2147483707"/>
              <pc:sldLayoutMk cId="3088226587" sldId="2147483711"/>
              <ac:spMk id="2" creationId="{DDBEFCF6-AFEB-437B-A30E-86F11E50C94D}"/>
            </ac:spMkLst>
          </pc:spChg>
          <pc:spChg chg="add del mod">
            <ac:chgData name="Ciara Hunter" userId="eb82c6ad-eaba-4020-9421-bb97eaf98e8e" providerId="ADAL" clId="{18BEE227-15C4-4B72-A67C-79EF6590F662}" dt="2022-02-21T10:23:15.435" v="77"/>
            <ac:spMkLst>
              <pc:docMk/>
              <pc:sldMasterMk cId="1579693108" sldId="2147483707"/>
              <pc:sldLayoutMk cId="3088226587" sldId="2147483711"/>
              <ac:spMk id="3" creationId="{E2C89F4D-312B-4B98-8368-DB0A1D40E3C1}"/>
            </ac:spMkLst>
          </pc:spChg>
        </pc:sldLayoutChg>
        <pc:sldLayoutChg chg="addSp delSp modSp mod">
          <pc:chgData name="Ciara Hunter" userId="eb82c6ad-eaba-4020-9421-bb97eaf98e8e" providerId="ADAL" clId="{18BEE227-15C4-4B72-A67C-79EF6590F662}" dt="2022-02-21T10:23:17.210" v="89" actId="11529"/>
          <pc:sldLayoutMkLst>
            <pc:docMk/>
            <pc:sldMasterMk cId="1579693108" sldId="2147483707"/>
            <pc:sldLayoutMk cId="1681472321" sldId="2147483712"/>
          </pc:sldLayoutMkLst>
          <pc:spChg chg="add del mod">
            <ac:chgData name="Ciara Hunter" userId="eb82c6ad-eaba-4020-9421-bb97eaf98e8e" providerId="ADAL" clId="{18BEE227-15C4-4B72-A67C-79EF6590F662}" dt="2022-02-21T10:23:17.210" v="89" actId="11529"/>
            <ac:spMkLst>
              <pc:docMk/>
              <pc:sldMasterMk cId="1579693108" sldId="2147483707"/>
              <pc:sldLayoutMk cId="1681472321" sldId="2147483712"/>
              <ac:spMk id="2" creationId="{A9BF1CD1-D1B1-4322-B2CF-3CD2A5ABD174}"/>
            </ac:spMkLst>
          </pc:spChg>
          <pc:spChg chg="add del mod">
            <ac:chgData name="Ciara Hunter" userId="eb82c6ad-eaba-4020-9421-bb97eaf98e8e" providerId="ADAL" clId="{18BEE227-15C4-4B72-A67C-79EF6590F662}" dt="2022-02-21T10:23:15.968" v="80"/>
            <ac:spMkLst>
              <pc:docMk/>
              <pc:sldMasterMk cId="1579693108" sldId="2147483707"/>
              <pc:sldLayoutMk cId="1681472321" sldId="2147483712"/>
              <ac:spMk id="4" creationId="{02678EA9-AB4D-436F-9616-2405EF28C18B}"/>
            </ac:spMkLst>
          </pc:spChg>
        </pc:sldLayoutChg>
      </pc:sldMasterChg>
    </pc:docChg>
  </pc:docChgLst>
  <pc:docChgLst>
    <pc:chgData name="Tan Gemicioglu" userId="806492e9e8f29171" providerId="LiveId" clId="{191BB18D-8032-4EDE-8168-9F2DB18CF334}"/>
    <pc:docChg chg="undo redo custSel addSld delSld modSld modMainMaster modSection">
      <pc:chgData name="Tan Gemicioglu" userId="806492e9e8f29171" providerId="LiveId" clId="{191BB18D-8032-4EDE-8168-9F2DB18CF334}" dt="2022-09-16T08:14:39.495" v="310" actId="1076"/>
      <pc:docMkLst>
        <pc:docMk/>
      </pc:docMkLst>
      <pc:sldChg chg="addSp delSp modSp mod">
        <pc:chgData name="Tan Gemicioglu" userId="806492e9e8f29171" providerId="LiveId" clId="{191BB18D-8032-4EDE-8168-9F2DB18CF334}" dt="2022-09-15T22:10:32.249" v="283" actId="196"/>
        <pc:sldMkLst>
          <pc:docMk/>
          <pc:sldMk cId="3900838707" sldId="262"/>
        </pc:sldMkLst>
        <pc:spChg chg="mod">
          <ac:chgData name="Tan Gemicioglu" userId="806492e9e8f29171" providerId="LiveId" clId="{191BB18D-8032-4EDE-8168-9F2DB18CF334}" dt="2022-09-11T19:12:15.566" v="31" actId="1076"/>
          <ac:spMkLst>
            <pc:docMk/>
            <pc:sldMk cId="3900838707" sldId="262"/>
            <ac:spMk id="2" creationId="{F9ED294D-216D-4E23-863E-0BDF78533B64}"/>
          </ac:spMkLst>
        </pc:spChg>
        <pc:spChg chg="mod">
          <ac:chgData name="Tan Gemicioglu" userId="806492e9e8f29171" providerId="LiveId" clId="{191BB18D-8032-4EDE-8168-9F2DB18CF334}" dt="2022-09-11T19:12:48.429" v="35" actId="1076"/>
          <ac:spMkLst>
            <pc:docMk/>
            <pc:sldMk cId="3900838707" sldId="262"/>
            <ac:spMk id="3" creationId="{7A498A15-3D40-4D33-96B2-B0A0A4572A26}"/>
          </ac:spMkLst>
        </pc:spChg>
        <pc:spChg chg="mod">
          <ac:chgData name="Tan Gemicioglu" userId="806492e9e8f29171" providerId="LiveId" clId="{191BB18D-8032-4EDE-8168-9F2DB18CF334}" dt="2022-09-11T19:10:43.527" v="15" actId="403"/>
          <ac:spMkLst>
            <pc:docMk/>
            <pc:sldMk cId="3900838707" sldId="262"/>
            <ac:spMk id="4" creationId="{513CD590-9F63-4D52-879D-3F77A2DF415E}"/>
          </ac:spMkLst>
        </pc:spChg>
        <pc:spChg chg="mod">
          <ac:chgData name="Tan Gemicioglu" userId="806492e9e8f29171" providerId="LiveId" clId="{191BB18D-8032-4EDE-8168-9F2DB18CF334}" dt="2022-09-11T19:10:56.004" v="18" actId="14100"/>
          <ac:spMkLst>
            <pc:docMk/>
            <pc:sldMk cId="3900838707" sldId="262"/>
            <ac:spMk id="5" creationId="{E848E28C-E970-4455-AF27-BD0FA245CD13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6" creationId="{14C4B79C-0C40-4C2D-83AF-FD1317D32964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13" creationId="{13C08A71-2B07-4C32-A43B-226AC2D474DD}"/>
          </ac:spMkLst>
        </pc:spChg>
        <pc:spChg chg="mod">
          <ac:chgData name="Tan Gemicioglu" userId="806492e9e8f29171" providerId="LiveId" clId="{191BB18D-8032-4EDE-8168-9F2DB18CF334}" dt="2022-09-11T19:14:30.571" v="45" actId="1076"/>
          <ac:spMkLst>
            <pc:docMk/>
            <pc:sldMk cId="3900838707" sldId="262"/>
            <ac:spMk id="14" creationId="{F0D8EF01-314B-4E4E-AE6C-34C1D639D080}"/>
          </ac:spMkLst>
        </pc:spChg>
        <pc:spChg chg="add mod">
          <ac:chgData name="Tan Gemicioglu" userId="806492e9e8f29171" providerId="LiveId" clId="{191BB18D-8032-4EDE-8168-9F2DB18CF334}" dt="2022-09-11T19:20:39.373" v="98" actId="122"/>
          <ac:spMkLst>
            <pc:docMk/>
            <pc:sldMk cId="3900838707" sldId="262"/>
            <ac:spMk id="17" creationId="{6872CC09-EABB-CB0C-39BA-7DB14D6694DD}"/>
          </ac:spMkLst>
        </pc:spChg>
        <pc:spChg chg="mod">
          <ac:chgData name="Tan Gemicioglu" userId="806492e9e8f29171" providerId="LiveId" clId="{191BB18D-8032-4EDE-8168-9F2DB18CF334}" dt="2022-09-11T19:13:36.354" v="40" actId="1076"/>
          <ac:spMkLst>
            <pc:docMk/>
            <pc:sldMk cId="3900838707" sldId="262"/>
            <ac:spMk id="19" creationId="{7F96CE17-74C8-08C5-54F2-259E3AD96F88}"/>
          </ac:spMkLst>
        </pc:spChg>
        <pc:spChg chg="mod">
          <ac:chgData name="Tan Gemicioglu" userId="806492e9e8f29171" providerId="LiveId" clId="{191BB18D-8032-4EDE-8168-9F2DB18CF334}" dt="2022-09-11T19:17:30.897" v="64" actId="1076"/>
          <ac:spMkLst>
            <pc:docMk/>
            <pc:sldMk cId="3900838707" sldId="262"/>
            <ac:spMk id="22" creationId="{95482898-BCA2-4104-A9E4-2A3C90F2D703}"/>
          </ac:spMkLst>
        </pc:spChg>
        <pc:spChg chg="mod">
          <ac:chgData name="Tan Gemicioglu" userId="806492e9e8f29171" providerId="LiveId" clId="{191BB18D-8032-4EDE-8168-9F2DB18CF334}" dt="2022-09-11T19:17:30.897" v="64" actId="1076"/>
          <ac:spMkLst>
            <pc:docMk/>
            <pc:sldMk cId="3900838707" sldId="262"/>
            <ac:spMk id="23" creationId="{CA627048-461A-4FB6-B306-3A53087E11D3}"/>
          </ac:spMkLst>
        </pc:spChg>
        <pc:spChg chg="mod">
          <ac:chgData name="Tan Gemicioglu" userId="806492e9e8f29171" providerId="LiveId" clId="{191BB18D-8032-4EDE-8168-9F2DB18CF334}" dt="2022-09-11T19:13:36.354" v="40" actId="1076"/>
          <ac:spMkLst>
            <pc:docMk/>
            <pc:sldMk cId="3900838707" sldId="262"/>
            <ac:spMk id="24" creationId="{B1ACF415-FADA-4458-9EBD-B626AA9748D1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25" creationId="{2A9E9CC9-23E7-4599-976E-307554CA50D7}"/>
          </ac:spMkLst>
        </pc:spChg>
        <pc:spChg chg="mod">
          <ac:chgData name="Tan Gemicioglu" userId="806492e9e8f29171" providerId="LiveId" clId="{191BB18D-8032-4EDE-8168-9F2DB18CF334}" dt="2022-09-11T19:15:10.238" v="47" actId="1076"/>
          <ac:spMkLst>
            <pc:docMk/>
            <pc:sldMk cId="3900838707" sldId="262"/>
            <ac:spMk id="26" creationId="{D2C60CD3-AF5B-4917-A026-ED42663A3487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27" creationId="{87FC77EF-AFF2-8008-2313-3DB894A20BDA}"/>
          </ac:spMkLst>
        </pc:spChg>
        <pc:spChg chg="mod">
          <ac:chgData name="Tan Gemicioglu" userId="806492e9e8f29171" providerId="LiveId" clId="{191BB18D-8032-4EDE-8168-9F2DB18CF334}" dt="2022-09-11T19:36:10.636" v="280" actId="1076"/>
          <ac:spMkLst>
            <pc:docMk/>
            <pc:sldMk cId="3900838707" sldId="262"/>
            <ac:spMk id="28" creationId="{6AFEBDA5-2224-484B-8BCF-ED600F7CD479}"/>
          </ac:spMkLst>
        </pc:spChg>
        <pc:spChg chg="add mod">
          <ac:chgData name="Tan Gemicioglu" userId="806492e9e8f29171" providerId="LiveId" clId="{191BB18D-8032-4EDE-8168-9F2DB18CF334}" dt="2022-09-11T19:21:09.079" v="106" actId="1076"/>
          <ac:spMkLst>
            <pc:docMk/>
            <pc:sldMk cId="3900838707" sldId="262"/>
            <ac:spMk id="29" creationId="{D154B4E2-FDC2-A783-B07A-B7B1C6EE5133}"/>
          </ac:spMkLst>
        </pc:spChg>
        <pc:spChg chg="add mod">
          <ac:chgData name="Tan Gemicioglu" userId="806492e9e8f29171" providerId="LiveId" clId="{191BB18D-8032-4EDE-8168-9F2DB18CF334}" dt="2022-09-11T19:23:39.856" v="117" actId="1076"/>
          <ac:spMkLst>
            <pc:docMk/>
            <pc:sldMk cId="3900838707" sldId="262"/>
            <ac:spMk id="30" creationId="{D0EECAE0-51BD-523F-DC97-B2CF5E6334A1}"/>
          </ac:spMkLst>
        </pc:spChg>
        <pc:spChg chg="add mod">
          <ac:chgData name="Tan Gemicioglu" userId="806492e9e8f29171" providerId="LiveId" clId="{191BB18D-8032-4EDE-8168-9F2DB18CF334}" dt="2022-09-11T19:27:57.476" v="239" actId="1076"/>
          <ac:spMkLst>
            <pc:docMk/>
            <pc:sldMk cId="3900838707" sldId="262"/>
            <ac:spMk id="31" creationId="{491FC195-F317-84AE-8479-5B673A2D0FC6}"/>
          </ac:spMkLst>
        </pc:spChg>
        <pc:spChg chg="mod">
          <ac:chgData name="Tan Gemicioglu" userId="806492e9e8f29171" providerId="LiveId" clId="{191BB18D-8032-4EDE-8168-9F2DB18CF334}" dt="2022-09-11T19:15:10.238" v="47" actId="1076"/>
          <ac:spMkLst>
            <pc:docMk/>
            <pc:sldMk cId="3900838707" sldId="262"/>
            <ac:spMk id="32" creationId="{416408F3-5FD2-4CA3-B9D6-C84BC297D85B}"/>
          </ac:spMkLst>
        </pc:spChg>
        <pc:spChg chg="add mod ord">
          <ac:chgData name="Tan Gemicioglu" userId="806492e9e8f29171" providerId="LiveId" clId="{191BB18D-8032-4EDE-8168-9F2DB18CF334}" dt="2022-09-11T19:26:05.936" v="199" actId="171"/>
          <ac:spMkLst>
            <pc:docMk/>
            <pc:sldMk cId="3900838707" sldId="262"/>
            <ac:spMk id="33" creationId="{E89AC05D-0A5C-777D-A267-858F25F7919D}"/>
          </ac:spMkLst>
        </pc:spChg>
        <pc:spChg chg="add mod">
          <ac:chgData name="Tan Gemicioglu" userId="806492e9e8f29171" providerId="LiveId" clId="{191BB18D-8032-4EDE-8168-9F2DB18CF334}" dt="2022-09-11T19:27:13.879" v="216" actId="20577"/>
          <ac:spMkLst>
            <pc:docMk/>
            <pc:sldMk cId="3900838707" sldId="262"/>
            <ac:spMk id="34" creationId="{CF4DFB3C-3BEA-B116-48B7-8BAFBA5152A2}"/>
          </ac:spMkLst>
        </pc:spChg>
        <pc:spChg chg="add mod">
          <ac:chgData name="Tan Gemicioglu" userId="806492e9e8f29171" providerId="LiveId" clId="{191BB18D-8032-4EDE-8168-9F2DB18CF334}" dt="2022-09-11T19:27:35.437" v="237" actId="14100"/>
          <ac:spMkLst>
            <pc:docMk/>
            <pc:sldMk cId="3900838707" sldId="262"/>
            <ac:spMk id="35" creationId="{B3C4C525-F186-C448-7203-DFD309F9BDE2}"/>
          </ac:spMkLst>
        </pc:spChg>
        <pc:spChg chg="add mod">
          <ac:chgData name="Tan Gemicioglu" userId="806492e9e8f29171" providerId="LiveId" clId="{191BB18D-8032-4EDE-8168-9F2DB18CF334}" dt="2022-09-11T19:28:24.653" v="245" actId="1076"/>
          <ac:spMkLst>
            <pc:docMk/>
            <pc:sldMk cId="3900838707" sldId="262"/>
            <ac:spMk id="39" creationId="{00DBE674-63FD-C1F3-8358-A84A549C44B3}"/>
          </ac:spMkLst>
        </pc:spChg>
        <pc:spChg chg="mod">
          <ac:chgData name="Tan Gemicioglu" userId="806492e9e8f29171" providerId="LiveId" clId="{191BB18D-8032-4EDE-8168-9F2DB18CF334}" dt="2022-09-11T19:16:02.987" v="54" actId="255"/>
          <ac:spMkLst>
            <pc:docMk/>
            <pc:sldMk cId="3900838707" sldId="262"/>
            <ac:spMk id="40" creationId="{4BB7AE0D-6F74-C8F7-5E66-9DF5D64B7ED0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43" creationId="{1C83A9D1-EBBC-4F01-907A-3DE9ACA83C27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44" creationId="{0C002506-C42C-465A-82B2-379D30BFCDD6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45" creationId="{FA312410-CAB0-4258-949D-46AF51AC1A0E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47" creationId="{B01FDDE3-DD6B-4837-A74B-818FE88F4B7C}"/>
          </ac:spMkLst>
        </pc:spChg>
        <pc:spChg chg="mod">
          <ac:chgData name="Tan Gemicioglu" userId="806492e9e8f29171" providerId="LiveId" clId="{191BB18D-8032-4EDE-8168-9F2DB18CF334}" dt="2022-09-11T19:10:01.726" v="13"/>
          <ac:spMkLst>
            <pc:docMk/>
            <pc:sldMk cId="3900838707" sldId="262"/>
            <ac:spMk id="48" creationId="{3D22A8F8-05C2-8583-EE1E-65DDD86D4C75}"/>
          </ac:spMkLst>
        </pc:spChg>
        <pc:spChg chg="mod">
          <ac:chgData name="Tan Gemicioglu" userId="806492e9e8f29171" providerId="LiveId" clId="{191BB18D-8032-4EDE-8168-9F2DB18CF334}" dt="2022-09-11T19:16:16.957" v="56" actId="255"/>
          <ac:spMkLst>
            <pc:docMk/>
            <pc:sldMk cId="3900838707" sldId="262"/>
            <ac:spMk id="49" creationId="{C7961A3E-F6AA-B87F-2C9D-0FF586D7A020}"/>
          </ac:spMkLst>
        </pc:spChg>
        <pc:spChg chg="add mod">
          <ac:chgData name="Tan Gemicioglu" userId="806492e9e8f29171" providerId="LiveId" clId="{191BB18D-8032-4EDE-8168-9F2DB18CF334}" dt="2022-09-11T19:28:12.573" v="244" actId="1076"/>
          <ac:spMkLst>
            <pc:docMk/>
            <pc:sldMk cId="3900838707" sldId="262"/>
            <ac:spMk id="50" creationId="{3880EA79-AF36-BBEF-E627-5CD15CF04DEC}"/>
          </ac:spMkLst>
        </pc:spChg>
        <pc:spChg chg="mod">
          <ac:chgData name="Tan Gemicioglu" userId="806492e9e8f29171" providerId="LiveId" clId="{191BB18D-8032-4EDE-8168-9F2DB18CF334}" dt="2022-09-11T19:18:10.611" v="67" actId="1076"/>
          <ac:spMkLst>
            <pc:docMk/>
            <pc:sldMk cId="3900838707" sldId="262"/>
            <ac:spMk id="54" creationId="{A444229D-949C-B6A8-4F90-481807C64032}"/>
          </ac:spMkLst>
        </pc:spChg>
        <pc:spChg chg="mod">
          <ac:chgData name="Tan Gemicioglu" userId="806492e9e8f29171" providerId="LiveId" clId="{191BB18D-8032-4EDE-8168-9F2DB18CF334}" dt="2022-09-11T19:18:10.611" v="67" actId="1076"/>
          <ac:spMkLst>
            <pc:docMk/>
            <pc:sldMk cId="3900838707" sldId="262"/>
            <ac:spMk id="55" creationId="{4AF1F547-2BAC-5A5A-BC9E-DFCDEF1EBB95}"/>
          </ac:spMkLst>
        </pc:spChg>
        <pc:spChg chg="mod">
          <ac:chgData name="Tan Gemicioglu" userId="806492e9e8f29171" providerId="LiveId" clId="{191BB18D-8032-4EDE-8168-9F2DB18CF334}" dt="2022-09-11T19:18:10.611" v="67" actId="1076"/>
          <ac:spMkLst>
            <pc:docMk/>
            <pc:sldMk cId="3900838707" sldId="262"/>
            <ac:spMk id="56" creationId="{DFC70757-244E-6E9F-DAB6-602E24318459}"/>
          </ac:spMkLst>
        </pc:spChg>
        <pc:spChg chg="mod">
          <ac:chgData name="Tan Gemicioglu" userId="806492e9e8f29171" providerId="LiveId" clId="{191BB18D-8032-4EDE-8168-9F2DB18CF334}" dt="2022-09-11T19:36:02.835" v="279" actId="1076"/>
          <ac:spMkLst>
            <pc:docMk/>
            <pc:sldMk cId="3900838707" sldId="262"/>
            <ac:spMk id="57" creationId="{0A94215D-7A08-238A-9B54-CCADDB7DB32D}"/>
          </ac:spMkLst>
        </pc:spChg>
        <pc:spChg chg="add del mod">
          <ac:chgData name="Tan Gemicioglu" userId="806492e9e8f29171" providerId="LiveId" clId="{191BB18D-8032-4EDE-8168-9F2DB18CF334}" dt="2022-09-11T19:28:40.240" v="249"/>
          <ac:spMkLst>
            <pc:docMk/>
            <pc:sldMk cId="3900838707" sldId="262"/>
            <ac:spMk id="58" creationId="{3B12F513-61C6-F6D9-0729-1F18B6113496}"/>
          </ac:spMkLst>
        </pc:spChg>
        <pc:spChg chg="add mod">
          <ac:chgData name="Tan Gemicioglu" userId="806492e9e8f29171" providerId="LiveId" clId="{191BB18D-8032-4EDE-8168-9F2DB18CF334}" dt="2022-09-11T19:29:12.361" v="277" actId="1076"/>
          <ac:spMkLst>
            <pc:docMk/>
            <pc:sldMk cId="3900838707" sldId="262"/>
            <ac:spMk id="59" creationId="{9F77CDEB-3CA8-B679-A02E-86A5A052641D}"/>
          </ac:spMkLst>
        </pc:spChg>
        <pc:spChg chg="add mod">
          <ac:chgData name="Tan Gemicioglu" userId="806492e9e8f29171" providerId="LiveId" clId="{191BB18D-8032-4EDE-8168-9F2DB18CF334}" dt="2022-09-11T19:29:14.929" v="278" actId="1076"/>
          <ac:spMkLst>
            <pc:docMk/>
            <pc:sldMk cId="3900838707" sldId="262"/>
            <ac:spMk id="61" creationId="{D1BD20B5-BB66-1BD6-379B-E69DB516A31D}"/>
          </ac:spMkLst>
        </pc:spChg>
        <pc:spChg chg="mod">
          <ac:chgData name="Tan Gemicioglu" userId="806492e9e8f29171" providerId="LiveId" clId="{191BB18D-8032-4EDE-8168-9F2DB18CF334}" dt="2022-09-11T19:13:08.356" v="37" actId="1076"/>
          <ac:spMkLst>
            <pc:docMk/>
            <pc:sldMk cId="3900838707" sldId="262"/>
            <ac:spMk id="1039" creationId="{9356F6AF-0FF8-452E-B5DE-83FBEE56B47A}"/>
          </ac:spMkLst>
        </pc:spChg>
        <pc:spChg chg="mod">
          <ac:chgData name="Tan Gemicioglu" userId="806492e9e8f29171" providerId="LiveId" clId="{191BB18D-8032-4EDE-8168-9F2DB18CF334}" dt="2022-09-11T19:13:08.356" v="37" actId="1076"/>
          <ac:spMkLst>
            <pc:docMk/>
            <pc:sldMk cId="3900838707" sldId="262"/>
            <ac:spMk id="1044" creationId="{CA5B11AA-3BB8-6C06-7E1D-481E7FB3D73A}"/>
          </ac:spMkLst>
        </pc:spChg>
        <pc:spChg chg="mod">
          <ac:chgData name="Tan Gemicioglu" userId="806492e9e8f29171" providerId="LiveId" clId="{191BB18D-8032-4EDE-8168-9F2DB18CF334}" dt="2022-09-11T19:13:46.327" v="41" actId="1076"/>
          <ac:spMkLst>
            <pc:docMk/>
            <pc:sldMk cId="3900838707" sldId="262"/>
            <ac:spMk id="1045" creationId="{B70FC7F7-98E0-3477-CF8C-586342FD6E28}"/>
          </ac:spMkLst>
        </pc:spChg>
        <pc:grpChg chg="mod">
          <ac:chgData name="Tan Gemicioglu" userId="806492e9e8f29171" providerId="LiveId" clId="{191BB18D-8032-4EDE-8168-9F2DB18CF334}" dt="2022-09-11T19:15:47.280" v="53" actId="14100"/>
          <ac:grpSpMkLst>
            <pc:docMk/>
            <pc:sldMk cId="3900838707" sldId="262"/>
            <ac:grpSpMk id="20" creationId="{48E79C55-9B78-E72D-F0EA-2DDF90B311DC}"/>
          </ac:grpSpMkLst>
        </pc:grpChg>
        <pc:grpChg chg="mod">
          <ac:chgData name="Tan Gemicioglu" userId="806492e9e8f29171" providerId="LiveId" clId="{191BB18D-8032-4EDE-8168-9F2DB18CF334}" dt="2022-09-11T19:17:30.897" v="64" actId="1076"/>
          <ac:grpSpMkLst>
            <pc:docMk/>
            <pc:sldMk cId="3900838707" sldId="262"/>
            <ac:grpSpMk id="21" creationId="{5A2E8782-22AA-4C08-B845-8C5E64384033}"/>
          </ac:grpSpMkLst>
        </pc:grpChg>
        <pc:grpChg chg="mod">
          <ac:chgData name="Tan Gemicioglu" userId="806492e9e8f29171" providerId="LiveId" clId="{191BB18D-8032-4EDE-8168-9F2DB18CF334}" dt="2022-09-11T19:17:58.989" v="65" actId="1076"/>
          <ac:grpSpMkLst>
            <pc:docMk/>
            <pc:sldMk cId="3900838707" sldId="262"/>
            <ac:grpSpMk id="41" creationId="{686D18DA-14EC-E77C-E83F-832C417D0E26}"/>
          </ac:grpSpMkLst>
        </pc:grpChg>
        <pc:grpChg chg="mod">
          <ac:chgData name="Tan Gemicioglu" userId="806492e9e8f29171" providerId="LiveId" clId="{191BB18D-8032-4EDE-8168-9F2DB18CF334}" dt="2022-09-11T19:14:30.571" v="45" actId="1076"/>
          <ac:grpSpMkLst>
            <pc:docMk/>
            <pc:sldMk cId="3900838707" sldId="262"/>
            <ac:grpSpMk id="42" creationId="{BE9496E0-32F5-4B8C-B152-C284BC5930E3}"/>
          </ac:grpSpMkLst>
        </pc:grpChg>
        <pc:graphicFrameChg chg="mod">
          <ac:chgData name="Tan Gemicioglu" userId="806492e9e8f29171" providerId="LiveId" clId="{191BB18D-8032-4EDE-8168-9F2DB18CF334}" dt="2022-09-11T19:15:10.238" v="47" actId="1076"/>
          <ac:graphicFrameMkLst>
            <pc:docMk/>
            <pc:sldMk cId="3900838707" sldId="262"/>
            <ac:graphicFrameMk id="18" creationId="{DE40E877-4E76-03F5-1FB9-86CA816727C6}"/>
          </ac:graphicFrameMkLst>
        </pc:graphicFrameChg>
        <pc:picChg chg="mod">
          <ac:chgData name="Tan Gemicioglu" userId="806492e9e8f29171" providerId="LiveId" clId="{191BB18D-8032-4EDE-8168-9F2DB18CF334}" dt="2022-09-11T19:14:30.571" v="45" actId="1076"/>
          <ac:picMkLst>
            <pc:docMk/>
            <pc:sldMk cId="3900838707" sldId="262"/>
            <ac:picMk id="8" creationId="{005A8A5F-3F3B-DDF9-A9EB-ABD4F645B37E}"/>
          </ac:picMkLst>
        </pc:picChg>
        <pc:picChg chg="mod">
          <ac:chgData name="Tan Gemicioglu" userId="806492e9e8f29171" providerId="LiveId" clId="{191BB18D-8032-4EDE-8168-9F2DB18CF334}" dt="2022-09-11T19:14:30.571" v="45" actId="1076"/>
          <ac:picMkLst>
            <pc:docMk/>
            <pc:sldMk cId="3900838707" sldId="262"/>
            <ac:picMk id="10" creationId="{74158203-3BE7-BDE1-6CFA-908F15D23B43}"/>
          </ac:picMkLst>
        </pc:picChg>
        <pc:picChg chg="mod">
          <ac:chgData name="Tan Gemicioglu" userId="806492e9e8f29171" providerId="LiveId" clId="{191BB18D-8032-4EDE-8168-9F2DB18CF334}" dt="2022-09-11T19:15:47.280" v="53" actId="14100"/>
          <ac:picMkLst>
            <pc:docMk/>
            <pc:sldMk cId="3900838707" sldId="262"/>
            <ac:picMk id="15" creationId="{89B23FA0-3012-624A-1325-9E96AA4866AF}"/>
          </ac:picMkLst>
        </pc:picChg>
        <pc:picChg chg="mod">
          <ac:chgData name="Tan Gemicioglu" userId="806492e9e8f29171" providerId="LiveId" clId="{191BB18D-8032-4EDE-8168-9F2DB18CF334}" dt="2022-09-11T19:10:01.726" v="13"/>
          <ac:picMkLst>
            <pc:docMk/>
            <pc:sldMk cId="3900838707" sldId="262"/>
            <ac:picMk id="46" creationId="{95FE7D70-2117-4A5A-8A50-F7D1BD183ADC}"/>
          </ac:picMkLst>
        </pc:picChg>
        <pc:picChg chg="mod">
          <ac:chgData name="Tan Gemicioglu" userId="806492e9e8f29171" providerId="LiveId" clId="{191BB18D-8032-4EDE-8168-9F2DB18CF334}" dt="2022-09-11T19:18:10.611" v="67" actId="1076"/>
          <ac:picMkLst>
            <pc:docMk/>
            <pc:sldMk cId="3900838707" sldId="262"/>
            <ac:picMk id="51" creationId="{5FBD5735-577E-235E-D1B8-1D2F863FC2EF}"/>
          </ac:picMkLst>
        </pc:picChg>
        <pc:picChg chg="mod">
          <ac:chgData name="Tan Gemicioglu" userId="806492e9e8f29171" providerId="LiveId" clId="{191BB18D-8032-4EDE-8168-9F2DB18CF334}" dt="2022-09-11T19:18:10.611" v="67" actId="1076"/>
          <ac:picMkLst>
            <pc:docMk/>
            <pc:sldMk cId="3900838707" sldId="262"/>
            <ac:picMk id="52" creationId="{38E9A9B5-FECC-20CC-C392-068E3227FE02}"/>
          </ac:picMkLst>
        </pc:picChg>
        <pc:picChg chg="mod">
          <ac:chgData name="Tan Gemicioglu" userId="806492e9e8f29171" providerId="LiveId" clId="{191BB18D-8032-4EDE-8168-9F2DB18CF334}" dt="2022-09-11T19:17:58.989" v="65" actId="1076"/>
          <ac:picMkLst>
            <pc:docMk/>
            <pc:sldMk cId="3900838707" sldId="262"/>
            <ac:picMk id="53" creationId="{2D2110E1-D5B9-C6A3-AA40-EAA74D21C6D7}"/>
          </ac:picMkLst>
        </pc:picChg>
        <pc:picChg chg="mod">
          <ac:chgData name="Tan Gemicioglu" userId="806492e9e8f29171" providerId="LiveId" clId="{191BB18D-8032-4EDE-8168-9F2DB18CF334}" dt="2022-09-11T19:13:08.356" v="37" actId="1076"/>
          <ac:picMkLst>
            <pc:docMk/>
            <pc:sldMk cId="3900838707" sldId="262"/>
            <ac:picMk id="60" creationId="{58D64BB9-9F39-87B9-C482-8EBC2203AF4A}"/>
          </ac:picMkLst>
        </pc:picChg>
        <pc:picChg chg="mod">
          <ac:chgData name="Tan Gemicioglu" userId="806492e9e8f29171" providerId="LiveId" clId="{191BB18D-8032-4EDE-8168-9F2DB18CF334}" dt="2022-09-11T19:13:08.356" v="37" actId="1076"/>
          <ac:picMkLst>
            <pc:docMk/>
            <pc:sldMk cId="3900838707" sldId="262"/>
            <ac:picMk id="62" creationId="{7C8BD5CD-CE17-F805-409A-2A36EA1ADB86}"/>
          </ac:picMkLst>
        </pc:picChg>
        <pc:picChg chg="mod">
          <ac:chgData name="Tan Gemicioglu" userId="806492e9e8f29171" providerId="LiveId" clId="{191BB18D-8032-4EDE-8168-9F2DB18CF334}" dt="2022-09-15T22:10:32.249" v="283" actId="196"/>
          <ac:picMkLst>
            <pc:docMk/>
            <pc:sldMk cId="3900838707" sldId="262"/>
            <ac:picMk id="1024" creationId="{7E8BB1F8-9095-4C6F-62BF-B55011FA83AF}"/>
          </ac:picMkLst>
        </pc:picChg>
        <pc:picChg chg="mod">
          <ac:chgData name="Tan Gemicioglu" userId="806492e9e8f29171" providerId="LiveId" clId="{191BB18D-8032-4EDE-8168-9F2DB18CF334}" dt="2022-09-11T19:26:13.183" v="201" actId="1076"/>
          <ac:picMkLst>
            <pc:docMk/>
            <pc:sldMk cId="3900838707" sldId="262"/>
            <ac:picMk id="1030" creationId="{1547FE3B-9705-A130-2C50-73BC956014AE}"/>
          </ac:picMkLst>
        </pc:picChg>
        <pc:cxnChg chg="mod">
          <ac:chgData name="Tan Gemicioglu" userId="806492e9e8f29171" providerId="LiveId" clId="{191BB18D-8032-4EDE-8168-9F2DB18CF334}" dt="2022-09-11T19:14:30.571" v="45" actId="1076"/>
          <ac:cxnSpMkLst>
            <pc:docMk/>
            <pc:sldMk cId="3900838707" sldId="262"/>
            <ac:cxnSpMk id="12" creationId="{886863C9-B189-45D1-BFF7-32032F9E1C75}"/>
          </ac:cxnSpMkLst>
        </pc:cxnChg>
        <pc:cxnChg chg="mod">
          <ac:chgData name="Tan Gemicioglu" userId="806492e9e8f29171" providerId="LiveId" clId="{191BB18D-8032-4EDE-8168-9F2DB18CF334}" dt="2022-09-11T19:15:10.238" v="47" actId="1076"/>
          <ac:cxnSpMkLst>
            <pc:docMk/>
            <pc:sldMk cId="3900838707" sldId="262"/>
            <ac:cxnSpMk id="36" creationId="{CDC8F848-4DFF-4919-93F9-62C7394FBEDC}"/>
          </ac:cxnSpMkLst>
        </pc:cxnChg>
        <pc:cxnChg chg="mod">
          <ac:chgData name="Tan Gemicioglu" userId="806492e9e8f29171" providerId="LiveId" clId="{191BB18D-8032-4EDE-8168-9F2DB18CF334}" dt="2022-09-11T19:10:01.726" v="13"/>
          <ac:cxnSpMkLst>
            <pc:docMk/>
            <pc:sldMk cId="3900838707" sldId="262"/>
            <ac:cxnSpMk id="37" creationId="{C6A86143-FAA0-4BD0-B611-641FFE8BEC17}"/>
          </ac:cxnSpMkLst>
        </pc:cxnChg>
        <pc:cxnChg chg="mod">
          <ac:chgData name="Tan Gemicioglu" userId="806492e9e8f29171" providerId="LiveId" clId="{191BB18D-8032-4EDE-8168-9F2DB18CF334}" dt="2022-09-11T19:13:36.354" v="40" actId="1076"/>
          <ac:cxnSpMkLst>
            <pc:docMk/>
            <pc:sldMk cId="3900838707" sldId="262"/>
            <ac:cxnSpMk id="38" creationId="{DAC04FA8-BF23-4EFB-B7B7-757CD33B0BC3}"/>
          </ac:cxnSpMkLst>
        </pc:cxnChg>
        <pc:cxnChg chg="mod">
          <ac:chgData name="Tan Gemicioglu" userId="806492e9e8f29171" providerId="LiveId" clId="{191BB18D-8032-4EDE-8168-9F2DB18CF334}" dt="2022-09-11T19:13:08.356" v="37" actId="1076"/>
          <ac:cxnSpMkLst>
            <pc:docMk/>
            <pc:sldMk cId="3900838707" sldId="262"/>
            <ac:cxnSpMk id="1027" creationId="{3ED92454-9991-12B9-3F70-0EA28166E015}"/>
          </ac:cxnSpMkLst>
        </pc:cxnChg>
        <pc:cxnChg chg="mod">
          <ac:chgData name="Tan Gemicioglu" userId="806492e9e8f29171" providerId="LiveId" clId="{191BB18D-8032-4EDE-8168-9F2DB18CF334}" dt="2022-09-11T19:13:08.356" v="37" actId="1076"/>
          <ac:cxnSpMkLst>
            <pc:docMk/>
            <pc:sldMk cId="3900838707" sldId="262"/>
            <ac:cxnSpMk id="1031" creationId="{97D4A35A-A8A4-FD63-17F8-96790FBF7E08}"/>
          </ac:cxnSpMkLst>
        </pc:cxnChg>
      </pc:sldChg>
      <pc:sldChg chg="addSp modSp new mod">
        <pc:chgData name="Tan Gemicioglu" userId="806492e9e8f29171" providerId="LiveId" clId="{191BB18D-8032-4EDE-8168-9F2DB18CF334}" dt="2022-09-16T08:14:39.495" v="310" actId="1076"/>
        <pc:sldMkLst>
          <pc:docMk/>
          <pc:sldMk cId="1973277683" sldId="263"/>
        </pc:sldMkLst>
        <pc:spChg chg="add mod">
          <ac:chgData name="Tan Gemicioglu" userId="806492e9e8f29171" providerId="LiveId" clId="{191BB18D-8032-4EDE-8168-9F2DB18CF334}" dt="2022-09-16T08:14:00.063" v="308" actId="208"/>
          <ac:spMkLst>
            <pc:docMk/>
            <pc:sldMk cId="1973277683" sldId="263"/>
            <ac:spMk id="7" creationId="{8E769889-014D-A36F-7290-7A260F2F6CBB}"/>
          </ac:spMkLst>
        </pc:spChg>
        <pc:spChg chg="add mod">
          <ac:chgData name="Tan Gemicioglu" userId="806492e9e8f29171" providerId="LiveId" clId="{191BB18D-8032-4EDE-8168-9F2DB18CF334}" dt="2022-09-15T22:35:15.354" v="299" actId="207"/>
          <ac:spMkLst>
            <pc:docMk/>
            <pc:sldMk cId="1973277683" sldId="263"/>
            <ac:spMk id="8" creationId="{8351149B-E6A2-1AB3-A01A-0F4E22894B9E}"/>
          </ac:spMkLst>
        </pc:spChg>
        <pc:spChg chg="add mod">
          <ac:chgData name="Tan Gemicioglu" userId="806492e9e8f29171" providerId="LiveId" clId="{191BB18D-8032-4EDE-8168-9F2DB18CF334}" dt="2022-09-16T08:14:39.495" v="310" actId="1076"/>
          <ac:spMkLst>
            <pc:docMk/>
            <pc:sldMk cId="1973277683" sldId="263"/>
            <ac:spMk id="9" creationId="{7EEB37BA-B236-86AD-F96A-5B79BB738CAA}"/>
          </ac:spMkLst>
        </pc:spChg>
        <pc:picChg chg="add mod">
          <ac:chgData name="Tan Gemicioglu" userId="806492e9e8f29171" providerId="LiveId" clId="{191BB18D-8032-4EDE-8168-9F2DB18CF334}" dt="2022-09-15T22:12:00.391" v="288" actId="1076"/>
          <ac:picMkLst>
            <pc:docMk/>
            <pc:sldMk cId="1973277683" sldId="263"/>
            <ac:picMk id="2" creationId="{15688C84-F785-3BD7-ECE0-999DFD1FCB8A}"/>
          </ac:picMkLst>
        </pc:picChg>
        <pc:picChg chg="add mod">
          <ac:chgData name="Tan Gemicioglu" userId="806492e9e8f29171" providerId="LiveId" clId="{191BB18D-8032-4EDE-8168-9F2DB18CF334}" dt="2022-09-15T22:12:00.391" v="288" actId="1076"/>
          <ac:picMkLst>
            <pc:docMk/>
            <pc:sldMk cId="1973277683" sldId="263"/>
            <ac:picMk id="3" creationId="{60F32617-BA31-B648-F87D-C53491CE9EF1}"/>
          </ac:picMkLst>
        </pc:picChg>
        <pc:picChg chg="add mod">
          <ac:chgData name="Tan Gemicioglu" userId="806492e9e8f29171" providerId="LiveId" clId="{191BB18D-8032-4EDE-8168-9F2DB18CF334}" dt="2022-09-15T22:12:00.391" v="288" actId="1076"/>
          <ac:picMkLst>
            <pc:docMk/>
            <pc:sldMk cId="1973277683" sldId="263"/>
            <ac:picMk id="4" creationId="{C9A9E4E4-7E8A-478D-C6DC-6992AB15E7D4}"/>
          </ac:picMkLst>
        </pc:picChg>
        <pc:cxnChg chg="add mod">
          <ac:chgData name="Tan Gemicioglu" userId="806492e9e8f29171" providerId="LiveId" clId="{191BB18D-8032-4EDE-8168-9F2DB18CF334}" dt="2022-09-16T08:14:03.689" v="309" actId="208"/>
          <ac:cxnSpMkLst>
            <pc:docMk/>
            <pc:sldMk cId="1973277683" sldId="263"/>
            <ac:cxnSpMk id="5" creationId="{7394D0F5-74B3-B40A-DCA5-5A576A494D35}"/>
          </ac:cxnSpMkLst>
        </pc:cxnChg>
        <pc:cxnChg chg="add mod">
          <ac:chgData name="Tan Gemicioglu" userId="806492e9e8f29171" providerId="LiveId" clId="{191BB18D-8032-4EDE-8168-9F2DB18CF334}" dt="2022-09-16T08:13:49.487" v="304" actId="208"/>
          <ac:cxnSpMkLst>
            <pc:docMk/>
            <pc:sldMk cId="1973277683" sldId="263"/>
            <ac:cxnSpMk id="6" creationId="{C46A026D-C1B4-6659-B39C-AB08E80D3F0F}"/>
          </ac:cxnSpMkLst>
        </pc:cxnChg>
      </pc:sldChg>
      <pc:sldChg chg="del">
        <pc:chgData name="Tan Gemicioglu" userId="806492e9e8f29171" providerId="LiveId" clId="{191BB18D-8032-4EDE-8168-9F2DB18CF334}" dt="2022-09-11T19:06:49.033" v="0" actId="47"/>
        <pc:sldMkLst>
          <pc:docMk/>
          <pc:sldMk cId="2709152072" sldId="263"/>
        </pc:sldMkLst>
      </pc:sldChg>
      <pc:sldMasterChg chg="modSldLayout">
        <pc:chgData name="Tan Gemicioglu" userId="806492e9e8f29171" providerId="LiveId" clId="{191BB18D-8032-4EDE-8168-9F2DB18CF334}" dt="2022-09-11T19:10:01.726" v="13"/>
        <pc:sldMasterMkLst>
          <pc:docMk/>
          <pc:sldMasterMk cId="1579693108" sldId="2147483707"/>
        </pc:sldMasterMkLst>
        <pc:sldLayoutChg chg="modSp">
          <pc:chgData name="Tan Gemicioglu" userId="806492e9e8f29171" providerId="LiveId" clId="{191BB18D-8032-4EDE-8168-9F2DB18CF334}" dt="2022-09-11T19:10:01.726" v="13"/>
          <pc:sldLayoutMkLst>
            <pc:docMk/>
            <pc:sldMasterMk cId="1579693108" sldId="2147483707"/>
            <pc:sldLayoutMk cId="1681472321" sldId="2147483712"/>
          </pc:sldLayoutMkLst>
          <pc:spChg chg="mod">
            <ac:chgData name="Tan Gemicioglu" userId="806492e9e8f29171" providerId="LiveId" clId="{191BB18D-8032-4EDE-8168-9F2DB18CF334}" dt="2022-09-11T19:10:01.726" v="13"/>
            <ac:spMkLst>
              <pc:docMk/>
              <pc:sldMasterMk cId="1579693108" sldId="2147483707"/>
              <pc:sldLayoutMk cId="1681472321" sldId="2147483712"/>
              <ac:spMk id="16" creationId="{E75D2FBE-49F0-4D61-9CB1-F735FC148712}"/>
            </ac:spMkLst>
          </pc:spChg>
        </pc:sldLayoutChg>
      </pc:sldMasterChg>
    </pc:docChg>
  </pc:docChgLst>
  <pc:docChgLst>
    <pc:chgData name="Mike Lloyd" userId="1bb2ee6e-ba19-4c5f-9e2f-9cf3ff6690db" providerId="ADAL" clId="{80F410F0-E89D-43CD-9762-5CB995C807DB}"/>
    <pc:docChg chg="undo redo custSel addSld delSld modSld modSection">
      <pc:chgData name="Mike Lloyd" userId="1bb2ee6e-ba19-4c5f-9e2f-9cf3ff6690db" providerId="ADAL" clId="{80F410F0-E89D-43CD-9762-5CB995C807DB}" dt="2022-03-07T16:00:33.184" v="188" actId="2890"/>
      <pc:docMkLst>
        <pc:docMk/>
      </pc:docMkLst>
      <pc:sldChg chg="addSp delSp modSp add del mod">
        <pc:chgData name="Mike Lloyd" userId="1bb2ee6e-ba19-4c5f-9e2f-9cf3ff6690db" providerId="ADAL" clId="{80F410F0-E89D-43CD-9762-5CB995C807DB}" dt="2022-03-07T13:57:21.008" v="96" actId="47"/>
        <pc:sldMkLst>
          <pc:docMk/>
          <pc:sldMk cId="169517891" sldId="270"/>
        </pc:sldMkLst>
        <pc:spChg chg="mod">
          <ac:chgData name="Mike Lloyd" userId="1bb2ee6e-ba19-4c5f-9e2f-9cf3ff6690db" providerId="ADAL" clId="{80F410F0-E89D-43CD-9762-5CB995C807DB}" dt="2022-03-07T13:50:30.942" v="62" actId="14100"/>
          <ac:spMkLst>
            <pc:docMk/>
            <pc:sldMk cId="169517891" sldId="270"/>
            <ac:spMk id="26" creationId="{56E0768D-1229-4AD6-AA80-A2AA528F7F95}"/>
          </ac:spMkLst>
        </pc:spChg>
        <pc:spChg chg="mod">
          <ac:chgData name="Mike Lloyd" userId="1bb2ee6e-ba19-4c5f-9e2f-9cf3ff6690db" providerId="ADAL" clId="{80F410F0-E89D-43CD-9762-5CB995C807DB}" dt="2022-03-07T13:52:36.518" v="92" actId="27636"/>
          <ac:spMkLst>
            <pc:docMk/>
            <pc:sldMk cId="169517891" sldId="270"/>
            <ac:spMk id="29" creationId="{A4F06193-2616-4313-B056-AA1FE6C407C9}"/>
          </ac:spMkLst>
        </pc:spChg>
        <pc:spChg chg="mod">
          <ac:chgData name="Mike Lloyd" userId="1bb2ee6e-ba19-4c5f-9e2f-9cf3ff6690db" providerId="ADAL" clId="{80F410F0-E89D-43CD-9762-5CB995C807DB}" dt="2022-03-07T13:48:54.424" v="39" actId="14100"/>
          <ac:spMkLst>
            <pc:docMk/>
            <pc:sldMk cId="169517891" sldId="270"/>
            <ac:spMk id="32" creationId="{AF870778-860F-4A27-9C8C-30E7DDAB5D23}"/>
          </ac:spMkLst>
        </pc:spChg>
        <pc:spChg chg="mod">
          <ac:chgData name="Mike Lloyd" userId="1bb2ee6e-ba19-4c5f-9e2f-9cf3ff6690db" providerId="ADAL" clId="{80F410F0-E89D-43CD-9762-5CB995C807DB}" dt="2022-03-07T12:05:18.092" v="2" actId="571"/>
          <ac:spMkLst>
            <pc:docMk/>
            <pc:sldMk cId="169517891" sldId="270"/>
            <ac:spMk id="42" creationId="{3A03A84F-C467-4337-B6B3-53F812DD0C87}"/>
          </ac:spMkLst>
        </pc:spChg>
        <pc:spChg chg="mod">
          <ac:chgData name="Mike Lloyd" userId="1bb2ee6e-ba19-4c5f-9e2f-9cf3ff6690db" providerId="ADAL" clId="{80F410F0-E89D-43CD-9762-5CB995C807DB}" dt="2022-03-07T12:05:18.092" v="2" actId="571"/>
          <ac:spMkLst>
            <pc:docMk/>
            <pc:sldMk cId="169517891" sldId="270"/>
            <ac:spMk id="43" creationId="{4ACC7D5C-7E75-404A-9639-96DD90FE8ABA}"/>
          </ac:spMkLst>
        </pc:spChg>
        <pc:spChg chg="mod">
          <ac:chgData name="Mike Lloyd" userId="1bb2ee6e-ba19-4c5f-9e2f-9cf3ff6690db" providerId="ADAL" clId="{80F410F0-E89D-43CD-9762-5CB995C807DB}" dt="2022-03-07T12:05:38.012" v="3"/>
          <ac:spMkLst>
            <pc:docMk/>
            <pc:sldMk cId="169517891" sldId="270"/>
            <ac:spMk id="45" creationId="{6F49CED8-3D65-4CF8-995F-EA817F5BDE84}"/>
          </ac:spMkLst>
        </pc:spChg>
        <pc:spChg chg="mod">
          <ac:chgData name="Mike Lloyd" userId="1bb2ee6e-ba19-4c5f-9e2f-9cf3ff6690db" providerId="ADAL" clId="{80F410F0-E89D-43CD-9762-5CB995C807DB}" dt="2022-03-07T12:05:38.012" v="3"/>
          <ac:spMkLst>
            <pc:docMk/>
            <pc:sldMk cId="169517891" sldId="270"/>
            <ac:spMk id="52" creationId="{2C507678-6E60-47A4-916A-56B923B1F9E3}"/>
          </ac:spMkLst>
        </pc:spChg>
        <pc:spChg chg="mod">
          <ac:chgData name="Mike Lloyd" userId="1bb2ee6e-ba19-4c5f-9e2f-9cf3ff6690db" providerId="ADAL" clId="{80F410F0-E89D-43CD-9762-5CB995C807DB}" dt="2022-03-07T12:08:25.209" v="18" actId="571"/>
          <ac:spMkLst>
            <pc:docMk/>
            <pc:sldMk cId="169517891" sldId="270"/>
            <ac:spMk id="54" creationId="{F3A4116A-0C95-4E1F-BDFD-38B1C69490AD}"/>
          </ac:spMkLst>
        </pc:spChg>
        <pc:spChg chg="mod">
          <ac:chgData name="Mike Lloyd" userId="1bb2ee6e-ba19-4c5f-9e2f-9cf3ff6690db" providerId="ADAL" clId="{80F410F0-E89D-43CD-9762-5CB995C807DB}" dt="2022-03-07T12:08:25.209" v="18" actId="571"/>
          <ac:spMkLst>
            <pc:docMk/>
            <pc:sldMk cId="169517891" sldId="270"/>
            <ac:spMk id="55" creationId="{B73E76AA-0891-45CC-B315-A13552D82CEE}"/>
          </ac:spMkLst>
        </pc:spChg>
        <pc:spChg chg="mod">
          <ac:chgData name="Mike Lloyd" userId="1bb2ee6e-ba19-4c5f-9e2f-9cf3ff6690db" providerId="ADAL" clId="{80F410F0-E89D-43CD-9762-5CB995C807DB}" dt="2022-03-07T13:48:55.990" v="49" actId="571"/>
          <ac:spMkLst>
            <pc:docMk/>
            <pc:sldMk cId="169517891" sldId="270"/>
            <ac:spMk id="57" creationId="{B086A006-0527-46E5-94AB-67E02BE38710}"/>
          </ac:spMkLst>
        </pc:spChg>
        <pc:spChg chg="mod">
          <ac:chgData name="Mike Lloyd" userId="1bb2ee6e-ba19-4c5f-9e2f-9cf3ff6690db" providerId="ADAL" clId="{80F410F0-E89D-43CD-9762-5CB995C807DB}" dt="2022-03-07T13:48:55.990" v="49" actId="571"/>
          <ac:spMkLst>
            <pc:docMk/>
            <pc:sldMk cId="169517891" sldId="270"/>
            <ac:spMk id="58" creationId="{2A5929A9-D3AA-4BC9-9C56-5CA833BDBD76}"/>
          </ac:spMkLst>
        </pc:spChg>
        <pc:spChg chg="mod">
          <ac:chgData name="Mike Lloyd" userId="1bb2ee6e-ba19-4c5f-9e2f-9cf3ff6690db" providerId="ADAL" clId="{80F410F0-E89D-43CD-9762-5CB995C807DB}" dt="2022-03-07T13:48:55.057" v="43" actId="571"/>
          <ac:spMkLst>
            <pc:docMk/>
            <pc:sldMk cId="169517891" sldId="270"/>
            <ac:spMk id="60" creationId="{C1943DA7-EC49-4DB4-A745-74E2483D7A95}"/>
          </ac:spMkLst>
        </pc:spChg>
        <pc:spChg chg="mod">
          <ac:chgData name="Mike Lloyd" userId="1bb2ee6e-ba19-4c5f-9e2f-9cf3ff6690db" providerId="ADAL" clId="{80F410F0-E89D-43CD-9762-5CB995C807DB}" dt="2022-03-07T13:48:55.057" v="43" actId="571"/>
          <ac:spMkLst>
            <pc:docMk/>
            <pc:sldMk cId="169517891" sldId="270"/>
            <ac:spMk id="61" creationId="{8C80F679-AF5A-4078-9390-9C9FBF370F56}"/>
          </ac:spMkLst>
        </pc:spChg>
        <pc:spChg chg="mod">
          <ac:chgData name="Mike Lloyd" userId="1bb2ee6e-ba19-4c5f-9e2f-9cf3ff6690db" providerId="ADAL" clId="{80F410F0-E89D-43CD-9762-5CB995C807DB}" dt="2022-03-07T13:48:54.240" v="36" actId="571"/>
          <ac:spMkLst>
            <pc:docMk/>
            <pc:sldMk cId="169517891" sldId="270"/>
            <ac:spMk id="63" creationId="{85E23D85-F7D0-4CA6-9EF1-529BAFE6C9F0}"/>
          </ac:spMkLst>
        </pc:spChg>
        <pc:spChg chg="mod">
          <ac:chgData name="Mike Lloyd" userId="1bb2ee6e-ba19-4c5f-9e2f-9cf3ff6690db" providerId="ADAL" clId="{80F410F0-E89D-43CD-9762-5CB995C807DB}" dt="2022-03-07T13:48:54.240" v="36" actId="571"/>
          <ac:spMkLst>
            <pc:docMk/>
            <pc:sldMk cId="169517891" sldId="270"/>
            <ac:spMk id="64" creationId="{2B0AEA10-0B52-422B-98ED-414D7B78B740}"/>
          </ac:spMkLst>
        </pc:spChg>
        <pc:spChg chg="mod">
          <ac:chgData name="Mike Lloyd" userId="1bb2ee6e-ba19-4c5f-9e2f-9cf3ff6690db" providerId="ADAL" clId="{80F410F0-E89D-43CD-9762-5CB995C807DB}" dt="2022-03-07T13:49:32.011" v="52"/>
          <ac:spMkLst>
            <pc:docMk/>
            <pc:sldMk cId="169517891" sldId="270"/>
            <ac:spMk id="66" creationId="{A764DF1D-A4C2-41B0-8881-7FA849604F9E}"/>
          </ac:spMkLst>
        </pc:spChg>
        <pc:spChg chg="mod">
          <ac:chgData name="Mike Lloyd" userId="1bb2ee6e-ba19-4c5f-9e2f-9cf3ff6690db" providerId="ADAL" clId="{80F410F0-E89D-43CD-9762-5CB995C807DB}" dt="2022-03-07T13:49:32.011" v="52"/>
          <ac:spMkLst>
            <pc:docMk/>
            <pc:sldMk cId="169517891" sldId="270"/>
            <ac:spMk id="67" creationId="{3353463B-F0DC-432B-8444-9197E07EBD17}"/>
          </ac:spMkLst>
        </pc:spChg>
        <pc:spChg chg="mod">
          <ac:chgData name="Mike Lloyd" userId="1bb2ee6e-ba19-4c5f-9e2f-9cf3ff6690db" providerId="ADAL" clId="{80F410F0-E89D-43CD-9762-5CB995C807DB}" dt="2022-03-07T13:51:11.405" v="69" actId="571"/>
          <ac:spMkLst>
            <pc:docMk/>
            <pc:sldMk cId="169517891" sldId="270"/>
            <ac:spMk id="69" creationId="{39BF5D82-B5EA-41D7-B889-C9559DD6694A}"/>
          </ac:spMkLst>
        </pc:spChg>
        <pc:spChg chg="mod">
          <ac:chgData name="Mike Lloyd" userId="1bb2ee6e-ba19-4c5f-9e2f-9cf3ff6690db" providerId="ADAL" clId="{80F410F0-E89D-43CD-9762-5CB995C807DB}" dt="2022-03-07T13:51:11.405" v="69" actId="571"/>
          <ac:spMkLst>
            <pc:docMk/>
            <pc:sldMk cId="169517891" sldId="270"/>
            <ac:spMk id="70" creationId="{42B6B492-1B91-49F2-8DCF-E3C4A493D08E}"/>
          </ac:spMkLst>
        </pc:spChg>
        <pc:spChg chg="mod">
          <ac:chgData name="Mike Lloyd" userId="1bb2ee6e-ba19-4c5f-9e2f-9cf3ff6690db" providerId="ADAL" clId="{80F410F0-E89D-43CD-9762-5CB995C807DB}" dt="2022-03-07T13:51:35.284" v="72"/>
          <ac:spMkLst>
            <pc:docMk/>
            <pc:sldMk cId="169517891" sldId="270"/>
            <ac:spMk id="72" creationId="{A5544A8F-C244-481C-B712-5F77AEBFF904}"/>
          </ac:spMkLst>
        </pc:spChg>
        <pc:spChg chg="mod">
          <ac:chgData name="Mike Lloyd" userId="1bb2ee6e-ba19-4c5f-9e2f-9cf3ff6690db" providerId="ADAL" clId="{80F410F0-E89D-43CD-9762-5CB995C807DB}" dt="2022-03-07T13:51:35.284" v="72"/>
          <ac:spMkLst>
            <pc:docMk/>
            <pc:sldMk cId="169517891" sldId="270"/>
            <ac:spMk id="73" creationId="{A998DDF1-21B3-4D8C-823B-BDE9914E03FB}"/>
          </ac:spMkLst>
        </pc:spChg>
        <pc:spChg chg="mod">
          <ac:chgData name="Mike Lloyd" userId="1bb2ee6e-ba19-4c5f-9e2f-9cf3ff6690db" providerId="ADAL" clId="{80F410F0-E89D-43CD-9762-5CB995C807DB}" dt="2022-03-07T13:52:36.482" v="91"/>
          <ac:spMkLst>
            <pc:docMk/>
            <pc:sldMk cId="169517891" sldId="270"/>
            <ac:spMk id="75" creationId="{FE0EEF39-5861-414D-934E-D7C0FB28A588}"/>
          </ac:spMkLst>
        </pc:spChg>
        <pc:spChg chg="mod">
          <ac:chgData name="Mike Lloyd" userId="1bb2ee6e-ba19-4c5f-9e2f-9cf3ff6690db" providerId="ADAL" clId="{80F410F0-E89D-43CD-9762-5CB995C807DB}" dt="2022-03-07T13:52:36.482" v="91"/>
          <ac:spMkLst>
            <pc:docMk/>
            <pc:sldMk cId="169517891" sldId="270"/>
            <ac:spMk id="76" creationId="{0E5B7D1C-4C53-454C-8ADA-697AAB2E66BE}"/>
          </ac:spMkLst>
        </pc:spChg>
        <pc:grpChg chg="mod">
          <ac:chgData name="Mike Lloyd" userId="1bb2ee6e-ba19-4c5f-9e2f-9cf3ff6690db" providerId="ADAL" clId="{80F410F0-E89D-43CD-9762-5CB995C807DB}" dt="2022-03-07T13:52:30.488" v="90" actId="14100"/>
          <ac:grpSpMkLst>
            <pc:docMk/>
            <pc:sldMk cId="169517891" sldId="270"/>
            <ac:grpSpMk id="28" creationId="{1D8671E2-62FA-46D9-88A3-991DBF7430DE}"/>
          </ac:grpSpMkLst>
        </pc:grpChg>
        <pc:grpChg chg="mod">
          <ac:chgData name="Mike Lloyd" userId="1bb2ee6e-ba19-4c5f-9e2f-9cf3ff6690db" providerId="ADAL" clId="{80F410F0-E89D-43CD-9762-5CB995C807DB}" dt="2022-03-07T13:52:42.877" v="95" actId="14100"/>
          <ac:grpSpMkLst>
            <pc:docMk/>
            <pc:sldMk cId="169517891" sldId="270"/>
            <ac:grpSpMk id="31" creationId="{9CFBF106-F002-4ABB-AD38-1BC7627357B5}"/>
          </ac:grpSpMkLst>
        </pc:grpChg>
        <pc:grpChg chg="add mod">
          <ac:chgData name="Mike Lloyd" userId="1bb2ee6e-ba19-4c5f-9e2f-9cf3ff6690db" providerId="ADAL" clId="{80F410F0-E89D-43CD-9762-5CB995C807DB}" dt="2022-03-07T12:05:18.092" v="2" actId="571"/>
          <ac:grpSpMkLst>
            <pc:docMk/>
            <pc:sldMk cId="169517891" sldId="270"/>
            <ac:grpSpMk id="41" creationId="{712DF098-1A8E-42AA-839F-047442E44A16}"/>
          </ac:grpSpMkLst>
        </pc:grpChg>
        <pc:grpChg chg="add del mod">
          <ac:chgData name="Mike Lloyd" userId="1bb2ee6e-ba19-4c5f-9e2f-9cf3ff6690db" providerId="ADAL" clId="{80F410F0-E89D-43CD-9762-5CB995C807DB}" dt="2022-03-07T12:06:52.218" v="12"/>
          <ac:grpSpMkLst>
            <pc:docMk/>
            <pc:sldMk cId="169517891" sldId="270"/>
            <ac:grpSpMk id="44" creationId="{8418DD01-9117-4D2C-A09F-363BCFE438AA}"/>
          </ac:grpSpMkLst>
        </pc:grpChg>
        <pc:grpChg chg="add mod">
          <ac:chgData name="Mike Lloyd" userId="1bb2ee6e-ba19-4c5f-9e2f-9cf3ff6690db" providerId="ADAL" clId="{80F410F0-E89D-43CD-9762-5CB995C807DB}" dt="2022-03-07T12:08:25.209" v="18" actId="571"/>
          <ac:grpSpMkLst>
            <pc:docMk/>
            <pc:sldMk cId="169517891" sldId="270"/>
            <ac:grpSpMk id="53" creationId="{45AADE44-E205-4CA1-8024-D9DFECA962B2}"/>
          </ac:grpSpMkLst>
        </pc:grpChg>
        <pc:grpChg chg="add mod">
          <ac:chgData name="Mike Lloyd" userId="1bb2ee6e-ba19-4c5f-9e2f-9cf3ff6690db" providerId="ADAL" clId="{80F410F0-E89D-43CD-9762-5CB995C807DB}" dt="2022-03-07T13:48:55.990" v="49" actId="571"/>
          <ac:grpSpMkLst>
            <pc:docMk/>
            <pc:sldMk cId="169517891" sldId="270"/>
            <ac:grpSpMk id="56" creationId="{709FF2B1-BDED-4307-9406-361E52F88B54}"/>
          </ac:grpSpMkLst>
        </pc:grpChg>
        <pc:grpChg chg="add mod">
          <ac:chgData name="Mike Lloyd" userId="1bb2ee6e-ba19-4c5f-9e2f-9cf3ff6690db" providerId="ADAL" clId="{80F410F0-E89D-43CD-9762-5CB995C807DB}" dt="2022-03-07T13:48:55.057" v="43" actId="571"/>
          <ac:grpSpMkLst>
            <pc:docMk/>
            <pc:sldMk cId="169517891" sldId="270"/>
            <ac:grpSpMk id="59" creationId="{D50C07E3-9A82-4F3A-8687-B8ADC302C8D4}"/>
          </ac:grpSpMkLst>
        </pc:grpChg>
        <pc:grpChg chg="add mod">
          <ac:chgData name="Mike Lloyd" userId="1bb2ee6e-ba19-4c5f-9e2f-9cf3ff6690db" providerId="ADAL" clId="{80F410F0-E89D-43CD-9762-5CB995C807DB}" dt="2022-03-07T13:48:54.240" v="36" actId="571"/>
          <ac:grpSpMkLst>
            <pc:docMk/>
            <pc:sldMk cId="169517891" sldId="270"/>
            <ac:grpSpMk id="62" creationId="{AF8CF71F-4B75-454A-97C7-E7C01350168E}"/>
          </ac:grpSpMkLst>
        </pc:grpChg>
        <pc:grpChg chg="add del mod">
          <ac:chgData name="Mike Lloyd" userId="1bb2ee6e-ba19-4c5f-9e2f-9cf3ff6690db" providerId="ADAL" clId="{80F410F0-E89D-43CD-9762-5CB995C807DB}" dt="2022-03-07T13:49:49.850" v="55"/>
          <ac:grpSpMkLst>
            <pc:docMk/>
            <pc:sldMk cId="169517891" sldId="270"/>
            <ac:grpSpMk id="65" creationId="{857E74D2-DE15-4F7D-ADA8-DC1BDDC7623F}"/>
          </ac:grpSpMkLst>
        </pc:grpChg>
        <pc:grpChg chg="add mod">
          <ac:chgData name="Mike Lloyd" userId="1bb2ee6e-ba19-4c5f-9e2f-9cf3ff6690db" providerId="ADAL" clId="{80F410F0-E89D-43CD-9762-5CB995C807DB}" dt="2022-03-07T13:51:11.405" v="69" actId="571"/>
          <ac:grpSpMkLst>
            <pc:docMk/>
            <pc:sldMk cId="169517891" sldId="270"/>
            <ac:grpSpMk id="68" creationId="{8B3B33A1-AAAC-4039-9319-BBA3D3B927AB}"/>
          </ac:grpSpMkLst>
        </pc:grpChg>
        <pc:grpChg chg="add del mod">
          <ac:chgData name="Mike Lloyd" userId="1bb2ee6e-ba19-4c5f-9e2f-9cf3ff6690db" providerId="ADAL" clId="{80F410F0-E89D-43CD-9762-5CB995C807DB}" dt="2022-03-07T13:52:16.937" v="83"/>
          <ac:grpSpMkLst>
            <pc:docMk/>
            <pc:sldMk cId="169517891" sldId="270"/>
            <ac:grpSpMk id="71" creationId="{64905FD1-F99C-4276-94D9-10169009FF70}"/>
          </ac:grpSpMkLst>
        </pc:grpChg>
        <pc:grpChg chg="add mod">
          <ac:chgData name="Mike Lloyd" userId="1bb2ee6e-ba19-4c5f-9e2f-9cf3ff6690db" providerId="ADAL" clId="{80F410F0-E89D-43CD-9762-5CB995C807DB}" dt="2022-03-07T13:52:40.349" v="94" actId="14100"/>
          <ac:grpSpMkLst>
            <pc:docMk/>
            <pc:sldMk cId="169517891" sldId="270"/>
            <ac:grpSpMk id="74" creationId="{4650B84F-2444-44E7-921B-061C8F9C7BC0}"/>
          </ac:grpSpMkLst>
        </pc:grpChg>
      </pc:sldChg>
      <pc:sldChg chg="add">
        <pc:chgData name="Mike Lloyd" userId="1bb2ee6e-ba19-4c5f-9e2f-9cf3ff6690db" providerId="ADAL" clId="{80F410F0-E89D-43CD-9762-5CB995C807DB}" dt="2022-03-07T13:57:30.661" v="97" actId="2890"/>
        <pc:sldMkLst>
          <pc:docMk/>
          <pc:sldMk cId="3903053804" sldId="270"/>
        </pc:sldMkLst>
      </pc:sldChg>
      <pc:sldChg chg="addSp delSp modSp add del mod">
        <pc:chgData name="Mike Lloyd" userId="1bb2ee6e-ba19-4c5f-9e2f-9cf3ff6690db" providerId="ADAL" clId="{80F410F0-E89D-43CD-9762-5CB995C807DB}" dt="2022-03-07T16:00:33.184" v="188" actId="2890"/>
        <pc:sldMkLst>
          <pc:docMk/>
          <pc:sldMk cId="647311811" sldId="271"/>
        </pc:sldMkLst>
        <pc:spChg chg="mod">
          <ac:chgData name="Mike Lloyd" userId="1bb2ee6e-ba19-4c5f-9e2f-9cf3ff6690db" providerId="ADAL" clId="{80F410F0-E89D-43CD-9762-5CB995C807DB}" dt="2022-03-07T16:00:33.055" v="186" actId="14100"/>
          <ac:spMkLst>
            <pc:docMk/>
            <pc:sldMk cId="647311811" sldId="271"/>
            <ac:spMk id="29" creationId="{A4F06193-2616-4313-B056-AA1FE6C407C9}"/>
          </ac:spMkLst>
        </pc:spChg>
        <pc:spChg chg="mod">
          <ac:chgData name="Mike Lloyd" userId="1bb2ee6e-ba19-4c5f-9e2f-9cf3ff6690db" providerId="ADAL" clId="{80F410F0-E89D-43CD-9762-5CB995C807DB}" dt="2022-03-07T16:00:32.984" v="182" actId="14100"/>
          <ac:spMkLst>
            <pc:docMk/>
            <pc:sldMk cId="647311811" sldId="271"/>
            <ac:spMk id="32" creationId="{AF870778-860F-4A27-9C8C-30E7DDAB5D23}"/>
          </ac:spMkLst>
        </pc:spChg>
        <pc:spChg chg="mod">
          <ac:chgData name="Mike Lloyd" userId="1bb2ee6e-ba19-4c5f-9e2f-9cf3ff6690db" providerId="ADAL" clId="{80F410F0-E89D-43CD-9762-5CB995C807DB}" dt="2022-03-07T15:52:54.174" v="101"/>
          <ac:spMkLst>
            <pc:docMk/>
            <pc:sldMk cId="647311811" sldId="271"/>
            <ac:spMk id="42" creationId="{80D1E7A4-C944-4EE8-A21E-9A35CB4E5723}"/>
          </ac:spMkLst>
        </pc:spChg>
        <pc:spChg chg="mod">
          <ac:chgData name="Mike Lloyd" userId="1bb2ee6e-ba19-4c5f-9e2f-9cf3ff6690db" providerId="ADAL" clId="{80F410F0-E89D-43CD-9762-5CB995C807DB}" dt="2022-03-07T15:52:54.174" v="101"/>
          <ac:spMkLst>
            <pc:docMk/>
            <pc:sldMk cId="647311811" sldId="271"/>
            <ac:spMk id="43" creationId="{ABF9DBC3-D406-482F-90A9-B2F4719C8403}"/>
          </ac:spMkLst>
        </pc:spChg>
        <pc:spChg chg="mod">
          <ac:chgData name="Mike Lloyd" userId="1bb2ee6e-ba19-4c5f-9e2f-9cf3ff6690db" providerId="ADAL" clId="{80F410F0-E89D-43CD-9762-5CB995C807DB}" dt="2022-03-07T15:55:28.865" v="119"/>
          <ac:spMkLst>
            <pc:docMk/>
            <pc:sldMk cId="647311811" sldId="271"/>
            <ac:spMk id="45" creationId="{2D4160D0-F045-4221-A85F-28428E79B5B5}"/>
          </ac:spMkLst>
        </pc:spChg>
        <pc:spChg chg="mod">
          <ac:chgData name="Mike Lloyd" userId="1bb2ee6e-ba19-4c5f-9e2f-9cf3ff6690db" providerId="ADAL" clId="{80F410F0-E89D-43CD-9762-5CB995C807DB}" dt="2022-03-07T15:55:28.865" v="119"/>
          <ac:spMkLst>
            <pc:docMk/>
            <pc:sldMk cId="647311811" sldId="271"/>
            <ac:spMk id="52" creationId="{D4BDBDD3-E9CB-4DF8-A661-4057B7CB4BF9}"/>
          </ac:spMkLst>
        </pc:spChg>
        <pc:spChg chg="mod">
          <ac:chgData name="Mike Lloyd" userId="1bb2ee6e-ba19-4c5f-9e2f-9cf3ff6690db" providerId="ADAL" clId="{80F410F0-E89D-43CD-9762-5CB995C807DB}" dt="2022-03-07T15:56:11.350" v="137"/>
          <ac:spMkLst>
            <pc:docMk/>
            <pc:sldMk cId="647311811" sldId="271"/>
            <ac:spMk id="54" creationId="{430814F0-52DC-444C-825A-47BA7D5E2531}"/>
          </ac:spMkLst>
        </pc:spChg>
        <pc:spChg chg="mod">
          <ac:chgData name="Mike Lloyd" userId="1bb2ee6e-ba19-4c5f-9e2f-9cf3ff6690db" providerId="ADAL" clId="{80F410F0-E89D-43CD-9762-5CB995C807DB}" dt="2022-03-07T15:56:11.350" v="137"/>
          <ac:spMkLst>
            <pc:docMk/>
            <pc:sldMk cId="647311811" sldId="271"/>
            <ac:spMk id="55" creationId="{BAD1E7D7-81C4-459B-AED9-D3F7DCA83492}"/>
          </ac:spMkLst>
        </pc:spChg>
        <pc:spChg chg="mod">
          <ac:chgData name="Mike Lloyd" userId="1bb2ee6e-ba19-4c5f-9e2f-9cf3ff6690db" providerId="ADAL" clId="{80F410F0-E89D-43CD-9762-5CB995C807DB}" dt="2022-03-07T15:57:45.415" v="153"/>
          <ac:spMkLst>
            <pc:docMk/>
            <pc:sldMk cId="647311811" sldId="271"/>
            <ac:spMk id="57" creationId="{2E98614E-241E-4DE2-BC15-D7934BECD024}"/>
          </ac:spMkLst>
        </pc:spChg>
        <pc:spChg chg="mod">
          <ac:chgData name="Mike Lloyd" userId="1bb2ee6e-ba19-4c5f-9e2f-9cf3ff6690db" providerId="ADAL" clId="{80F410F0-E89D-43CD-9762-5CB995C807DB}" dt="2022-03-07T15:57:45.415" v="153"/>
          <ac:spMkLst>
            <pc:docMk/>
            <pc:sldMk cId="647311811" sldId="271"/>
            <ac:spMk id="58" creationId="{F449D469-0B24-4710-BEFB-D7F2C4CD93BD}"/>
          </ac:spMkLst>
        </pc:spChg>
        <pc:spChg chg="mod">
          <ac:chgData name="Mike Lloyd" userId="1bb2ee6e-ba19-4c5f-9e2f-9cf3ff6690db" providerId="ADAL" clId="{80F410F0-E89D-43CD-9762-5CB995C807DB}" dt="2022-03-07T16:00:32.953" v="179"/>
          <ac:spMkLst>
            <pc:docMk/>
            <pc:sldMk cId="647311811" sldId="271"/>
            <ac:spMk id="60" creationId="{FF6E8074-247D-43DF-90BA-79CB427BEBAE}"/>
          </ac:spMkLst>
        </pc:spChg>
        <pc:spChg chg="mod">
          <ac:chgData name="Mike Lloyd" userId="1bb2ee6e-ba19-4c5f-9e2f-9cf3ff6690db" providerId="ADAL" clId="{80F410F0-E89D-43CD-9762-5CB995C807DB}" dt="2022-03-07T15:58:11.275" v="166"/>
          <ac:spMkLst>
            <pc:docMk/>
            <pc:sldMk cId="647311811" sldId="271"/>
            <ac:spMk id="61" creationId="{1C0F0CBE-1D8D-4024-ADDF-E876D72C0A03}"/>
          </ac:spMkLst>
        </pc:spChg>
        <pc:grpChg chg="mod">
          <ac:chgData name="Mike Lloyd" userId="1bb2ee6e-ba19-4c5f-9e2f-9cf3ff6690db" providerId="ADAL" clId="{80F410F0-E89D-43CD-9762-5CB995C807DB}" dt="2022-03-07T16:00:33.086" v="187" actId="14100"/>
          <ac:grpSpMkLst>
            <pc:docMk/>
            <pc:sldMk cId="647311811" sldId="271"/>
            <ac:grpSpMk id="28" creationId="{1D8671E2-62FA-46D9-88A3-991DBF7430DE}"/>
          </ac:grpSpMkLst>
        </pc:grpChg>
        <pc:grpChg chg="mod">
          <ac:chgData name="Mike Lloyd" userId="1bb2ee6e-ba19-4c5f-9e2f-9cf3ff6690db" providerId="ADAL" clId="{80F410F0-E89D-43CD-9762-5CB995C807DB}" dt="2022-03-07T16:00:33.015" v="184" actId="14100"/>
          <ac:grpSpMkLst>
            <pc:docMk/>
            <pc:sldMk cId="647311811" sldId="271"/>
            <ac:grpSpMk id="31" creationId="{9CFBF106-F002-4ABB-AD38-1BC7627357B5}"/>
          </ac:grpSpMkLst>
        </pc:grpChg>
        <pc:grpChg chg="add del mod">
          <ac:chgData name="Mike Lloyd" userId="1bb2ee6e-ba19-4c5f-9e2f-9cf3ff6690db" providerId="ADAL" clId="{80F410F0-E89D-43CD-9762-5CB995C807DB}" dt="2022-03-07T15:54:26.613" v="110"/>
          <ac:grpSpMkLst>
            <pc:docMk/>
            <pc:sldMk cId="647311811" sldId="271"/>
            <ac:grpSpMk id="41" creationId="{1BB13565-16D5-4248-B86E-F58705EE2A98}"/>
          </ac:grpSpMkLst>
        </pc:grpChg>
        <pc:grpChg chg="add del mod">
          <ac:chgData name="Mike Lloyd" userId="1bb2ee6e-ba19-4c5f-9e2f-9cf3ff6690db" providerId="ADAL" clId="{80F410F0-E89D-43CD-9762-5CB995C807DB}" dt="2022-03-07T15:55:47.119" v="128"/>
          <ac:grpSpMkLst>
            <pc:docMk/>
            <pc:sldMk cId="647311811" sldId="271"/>
            <ac:grpSpMk id="44" creationId="{8135E40E-F142-4325-9A55-5FB2225FEEA9}"/>
          </ac:grpSpMkLst>
        </pc:grpChg>
        <pc:grpChg chg="add del mod">
          <ac:chgData name="Mike Lloyd" userId="1bb2ee6e-ba19-4c5f-9e2f-9cf3ff6690db" providerId="ADAL" clId="{80F410F0-E89D-43CD-9762-5CB995C807DB}" dt="2022-03-07T15:57:15.208" v="146"/>
          <ac:grpSpMkLst>
            <pc:docMk/>
            <pc:sldMk cId="647311811" sldId="271"/>
            <ac:grpSpMk id="53" creationId="{4CB3A75C-29DF-4D9F-AB8B-E20F207EE73F}"/>
          </ac:grpSpMkLst>
        </pc:grpChg>
        <pc:grpChg chg="add del mod">
          <ac:chgData name="Mike Lloyd" userId="1bb2ee6e-ba19-4c5f-9e2f-9cf3ff6690db" providerId="ADAL" clId="{80F410F0-E89D-43CD-9762-5CB995C807DB}" dt="2022-03-07T15:57:48.166" v="158"/>
          <ac:grpSpMkLst>
            <pc:docMk/>
            <pc:sldMk cId="647311811" sldId="271"/>
            <ac:grpSpMk id="56" creationId="{642691BA-277B-4053-A0C9-3FBE7C0B5EE3}"/>
          </ac:grpSpMkLst>
        </pc:grpChg>
        <pc:grpChg chg="add del mod">
          <ac:chgData name="Mike Lloyd" userId="1bb2ee6e-ba19-4c5f-9e2f-9cf3ff6690db" providerId="ADAL" clId="{80F410F0-E89D-43CD-9762-5CB995C807DB}" dt="2022-03-07T16:00:32.953" v="179"/>
          <ac:grpSpMkLst>
            <pc:docMk/>
            <pc:sldMk cId="647311811" sldId="271"/>
            <ac:grpSpMk id="59" creationId="{A918DC3E-0B0F-49FC-B611-D616D1734C8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1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2" pos="492" userDrawn="1">
          <p15:clr>
            <a:srgbClr val="FBAE40"/>
          </p15:clr>
        </p15:guide>
        <p15:guide id="123" orient="horz" pos="531" userDrawn="1">
          <p15:clr>
            <a:srgbClr val="FBAE40"/>
          </p15:clr>
        </p15:guide>
        <p15:guide id="124" pos="13340" userDrawn="1">
          <p15:clr>
            <a:srgbClr val="FBAE40"/>
          </p15:clr>
        </p15:guide>
        <p15:guide id="125" pos="10413" userDrawn="1">
          <p15:clr>
            <a:srgbClr val="FBAE40"/>
          </p15:clr>
        </p15:guide>
        <p15:guide id="126" pos="11894" userDrawn="1">
          <p15:clr>
            <a:srgbClr val="FBAE40"/>
          </p15:clr>
        </p15:guide>
        <p15:guide id="127" pos="1635" userDrawn="1">
          <p15:clr>
            <a:srgbClr val="FBAE40"/>
          </p15:clr>
        </p15:guide>
        <p15:guide id="128" pos="1930" userDrawn="1">
          <p15:clr>
            <a:srgbClr val="FBAE40"/>
          </p15:clr>
        </p15:guide>
        <p15:guide id="129" pos="4578" userDrawn="1">
          <p15:clr>
            <a:srgbClr val="FBAE40"/>
          </p15:clr>
        </p15:guide>
        <p15:guide id="130" pos="4873" userDrawn="1">
          <p15:clr>
            <a:srgbClr val="FBAE40"/>
          </p15:clr>
        </p15:guide>
        <p15:guide id="131" pos="3114" userDrawn="1">
          <p15:clr>
            <a:srgbClr val="FBAE40"/>
          </p15:clr>
        </p15:guide>
        <p15:guide id="132" pos="6040" userDrawn="1">
          <p15:clr>
            <a:srgbClr val="FBAE40"/>
          </p15:clr>
        </p15:guide>
        <p15:guide id="133" pos="6337" userDrawn="1">
          <p15:clr>
            <a:srgbClr val="FBAE40"/>
          </p15:clr>
        </p15:guide>
        <p15:guide id="134" pos="7487" userDrawn="1">
          <p15:clr>
            <a:srgbClr val="FBAE40"/>
          </p15:clr>
        </p15:guide>
        <p15:guide id="135" pos="7784" userDrawn="1">
          <p15:clr>
            <a:srgbClr val="FBAE40"/>
          </p15:clr>
        </p15:guide>
        <p15:guide id="136" pos="8951" userDrawn="1">
          <p15:clr>
            <a:srgbClr val="FBAE40"/>
          </p15:clr>
        </p15:guide>
        <p15:guide id="137" pos="9246" userDrawn="1">
          <p15:clr>
            <a:srgbClr val="FBAE40"/>
          </p15:clr>
        </p15:guide>
        <p15:guide id="138" pos="10710" userDrawn="1">
          <p15:clr>
            <a:srgbClr val="FBAE40"/>
          </p15:clr>
        </p15:guide>
        <p15:guide id="139" pos="12189" userDrawn="1">
          <p15:clr>
            <a:srgbClr val="FBAE40"/>
          </p15:clr>
        </p15:guide>
        <p15:guide id="140" orient="horz" pos="2380" userDrawn="1">
          <p15:clr>
            <a:srgbClr val="FBAE40"/>
          </p15:clr>
        </p15:guide>
        <p15:guide id="141" orient="horz" pos="2694" userDrawn="1">
          <p15:clr>
            <a:srgbClr val="FBAE40"/>
          </p15:clr>
        </p15:guide>
        <p15:guide id="142" orient="horz" pos="6739" userDrawn="1">
          <p15:clr>
            <a:srgbClr val="FBAE40"/>
          </p15:clr>
        </p15:guide>
        <p15:guide id="143" orient="horz" pos="6425" userDrawn="1">
          <p15:clr>
            <a:srgbClr val="FBAE40"/>
          </p15:clr>
        </p15:guide>
        <p15:guide id="144" orient="horz" pos="10473" userDrawn="1">
          <p15:clr>
            <a:srgbClr val="FBAE40"/>
          </p15:clr>
        </p15:guide>
        <p15:guide id="145" orient="horz" pos="10787" userDrawn="1">
          <p15:clr>
            <a:srgbClr val="FBAE40"/>
          </p15:clr>
        </p15:guide>
        <p15:guide id="146" orient="horz" pos="14518" userDrawn="1">
          <p15:clr>
            <a:srgbClr val="FBAE40"/>
          </p15:clr>
        </p15:guide>
        <p15:guide id="147" orient="horz" pos="14834" userDrawn="1">
          <p15:clr>
            <a:srgbClr val="FBAE40"/>
          </p15:clr>
        </p15:guide>
        <p15:guide id="148" orient="horz" pos="18565" userDrawn="1">
          <p15:clr>
            <a:srgbClr val="FBAE40"/>
          </p15:clr>
        </p15:guide>
        <p15:guide id="149" orient="horz" pos="18879" userDrawn="1">
          <p15:clr>
            <a:srgbClr val="FBAE40"/>
          </p15:clr>
        </p15:guide>
        <p15:guide id="150" orient="horz" pos="20205" userDrawn="1">
          <p15:clr>
            <a:srgbClr val="FBAE40"/>
          </p15:clr>
        </p15:guide>
        <p15:guide id="151" pos="341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1 - 6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07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9" userDrawn="1">
          <p15:clr>
            <a:srgbClr val="FBAE40"/>
          </p15:clr>
        </p15:guide>
        <p15:guide id="2" pos="13225" userDrawn="1">
          <p15:clr>
            <a:srgbClr val="FBAE40"/>
          </p15:clr>
        </p15:guide>
        <p15:guide id="3" pos="2539" userDrawn="1">
          <p15:clr>
            <a:srgbClr val="FBAE40"/>
          </p15:clr>
        </p15:guide>
        <p15:guide id="4" pos="2736" userDrawn="1">
          <p15:clr>
            <a:srgbClr val="FBAE40"/>
          </p15:clr>
        </p15:guide>
        <p15:guide id="5" pos="11285" userDrawn="1">
          <p15:clr>
            <a:srgbClr val="FBAE40"/>
          </p15:clr>
        </p15:guide>
        <p15:guide id="6" pos="11088" userDrawn="1">
          <p15:clr>
            <a:srgbClr val="FBAE40"/>
          </p15:clr>
        </p15:guide>
        <p15:guide id="7" pos="9147" userDrawn="1">
          <p15:clr>
            <a:srgbClr val="FBAE40"/>
          </p15:clr>
        </p15:guide>
        <p15:guide id="8" pos="8951" userDrawn="1">
          <p15:clr>
            <a:srgbClr val="FBAE40"/>
          </p15:clr>
        </p15:guide>
        <p15:guide id="9" pos="4677" userDrawn="1">
          <p15:clr>
            <a:srgbClr val="FBAE40"/>
          </p15:clr>
        </p15:guide>
        <p15:guide id="10" pos="4873" userDrawn="1">
          <p15:clr>
            <a:srgbClr val="FBAE40"/>
          </p15:clr>
        </p15:guide>
        <p15:guide id="11" pos="6813" userDrawn="1">
          <p15:clr>
            <a:srgbClr val="FBAE40"/>
          </p15:clr>
        </p15:guide>
        <p15:guide id="12" pos="7011" userDrawn="1">
          <p15:clr>
            <a:srgbClr val="FBAE40"/>
          </p15:clr>
        </p15:guide>
        <p15:guide id="13" orient="horz" pos="531" userDrawn="1">
          <p15:clr>
            <a:srgbClr val="FBAE40"/>
          </p15:clr>
        </p15:guide>
        <p15:guide id="14" orient="horz" pos="2415" userDrawn="1">
          <p15:clr>
            <a:srgbClr val="FBAE40"/>
          </p15:clr>
        </p15:guide>
        <p15:guide id="15" orient="horz" pos="2625" userDrawn="1">
          <p15:clr>
            <a:srgbClr val="FBAE40"/>
          </p15:clr>
        </p15:guide>
        <p15:guide id="16" orient="horz" pos="3286" userDrawn="1">
          <p15:clr>
            <a:srgbClr val="FBAE40"/>
          </p15:clr>
        </p15:guide>
        <p15:guide id="17" orient="horz" pos="3496" userDrawn="1">
          <p15:clr>
            <a:srgbClr val="FBAE40"/>
          </p15:clr>
        </p15:guide>
        <p15:guide id="18" orient="horz" pos="5380" userDrawn="1">
          <p15:clr>
            <a:srgbClr val="FBAE40"/>
          </p15:clr>
        </p15:guide>
        <p15:guide id="19" orient="horz" pos="5588" userDrawn="1">
          <p15:clr>
            <a:srgbClr val="FBAE40"/>
          </p15:clr>
        </p15:guide>
        <p15:guide id="20" orient="horz" pos="7473" userDrawn="1">
          <p15:clr>
            <a:srgbClr val="FBAE40"/>
          </p15:clr>
        </p15:guide>
        <p15:guide id="21" orient="horz" pos="7682" userDrawn="1">
          <p15:clr>
            <a:srgbClr val="FBAE40"/>
          </p15:clr>
        </p15:guide>
        <p15:guide id="22" orient="horz" pos="9566" userDrawn="1">
          <p15:clr>
            <a:srgbClr val="FBAE40"/>
          </p15:clr>
        </p15:guide>
        <p15:guide id="23" orient="horz" pos="9775" userDrawn="1">
          <p15:clr>
            <a:srgbClr val="FBAE40"/>
          </p15:clr>
        </p15:guide>
        <p15:guide id="24" orient="horz" pos="11659" userDrawn="1">
          <p15:clr>
            <a:srgbClr val="FBAE40"/>
          </p15:clr>
        </p15:guide>
        <p15:guide id="25" orient="horz" pos="11868" userDrawn="1">
          <p15:clr>
            <a:srgbClr val="FBAE40"/>
          </p15:clr>
        </p15:guide>
        <p15:guide id="26" orient="horz" pos="13751" userDrawn="1">
          <p15:clr>
            <a:srgbClr val="FBAE40"/>
          </p15:clr>
        </p15:guide>
        <p15:guide id="27" orient="horz" pos="13961" userDrawn="1">
          <p15:clr>
            <a:srgbClr val="FBAE40"/>
          </p15:clr>
        </p15:guide>
        <p15:guide id="28" orient="horz" pos="20205" userDrawn="1">
          <p15:clr>
            <a:srgbClr val="FBAE40"/>
          </p15:clr>
        </p15:guide>
        <p15:guide id="29" orient="horz" pos="18846" userDrawn="1">
          <p15:clr>
            <a:srgbClr val="FBAE40"/>
          </p15:clr>
        </p15:guide>
        <p15:guide id="30" orient="horz" pos="18636" userDrawn="1">
          <p15:clr>
            <a:srgbClr val="FBAE40"/>
          </p15:clr>
        </p15:guide>
        <p15:guide id="31" orient="horz" pos="18147" userDrawn="1">
          <p15:clr>
            <a:srgbClr val="FBAE40"/>
          </p15:clr>
        </p15:guide>
        <p15:guide id="32" orient="horz" pos="17938" userDrawn="1">
          <p15:clr>
            <a:srgbClr val="FBAE40"/>
          </p15:clr>
        </p15:guide>
        <p15:guide id="33" orient="horz" pos="16055" userDrawn="1">
          <p15:clr>
            <a:srgbClr val="FBAE40"/>
          </p15:clr>
        </p15:guide>
        <p15:guide id="34" orient="horz" pos="15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2 - 8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810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" userDrawn="1">
          <p15:clr>
            <a:srgbClr val="FBAE40"/>
          </p15:clr>
        </p15:guide>
        <p15:guide id="2" pos="13323" userDrawn="1">
          <p15:clr>
            <a:srgbClr val="FBAE40"/>
          </p15:clr>
        </p15:guide>
        <p15:guide id="3" pos="1930" userDrawn="1">
          <p15:clr>
            <a:srgbClr val="FBAE40"/>
          </p15:clr>
        </p15:guide>
        <p15:guide id="4" pos="2127" userDrawn="1">
          <p15:clr>
            <a:srgbClr val="FBAE40"/>
          </p15:clr>
        </p15:guide>
        <p15:guide id="5" pos="11894" userDrawn="1">
          <p15:clr>
            <a:srgbClr val="FBAE40"/>
          </p15:clr>
        </p15:guide>
        <p15:guide id="6" pos="11697" userDrawn="1">
          <p15:clr>
            <a:srgbClr val="FBAE40"/>
          </p15:clr>
        </p15:guide>
        <p15:guide id="7" pos="3559" userDrawn="1">
          <p15:clr>
            <a:srgbClr val="FBAE40"/>
          </p15:clr>
        </p15:guide>
        <p15:guide id="8" pos="3755" userDrawn="1">
          <p15:clr>
            <a:srgbClr val="FBAE40"/>
          </p15:clr>
        </p15:guide>
        <p15:guide id="9" pos="10069" userDrawn="1">
          <p15:clr>
            <a:srgbClr val="FBAE40"/>
          </p15:clr>
        </p15:guide>
        <p15:guide id="10" pos="10265" userDrawn="1">
          <p15:clr>
            <a:srgbClr val="FBAE40"/>
          </p15:clr>
        </p15:guide>
        <p15:guide id="11" pos="5186" userDrawn="1">
          <p15:clr>
            <a:srgbClr val="FBAE40"/>
          </p15:clr>
        </p15:guide>
        <p15:guide id="12" pos="5384" userDrawn="1">
          <p15:clr>
            <a:srgbClr val="FBAE40"/>
          </p15:clr>
        </p15:guide>
        <p15:guide id="13" pos="8638" userDrawn="1">
          <p15:clr>
            <a:srgbClr val="FBAE40"/>
          </p15:clr>
        </p15:guide>
        <p15:guide id="14" pos="8440" userDrawn="1">
          <p15:clr>
            <a:srgbClr val="FBAE40"/>
          </p15:clr>
        </p15:guide>
        <p15:guide id="15" pos="6813" userDrawn="1">
          <p15:clr>
            <a:srgbClr val="FBAE40"/>
          </p15:clr>
        </p15:guide>
        <p15:guide id="16" pos="7011" userDrawn="1">
          <p15:clr>
            <a:srgbClr val="FBAE40"/>
          </p15:clr>
        </p15:guide>
        <p15:guide id="17" orient="horz" pos="531" userDrawn="1">
          <p15:clr>
            <a:srgbClr val="FBAE40"/>
          </p15:clr>
        </p15:guide>
        <p15:guide id="18" orient="horz" pos="7227" userDrawn="1">
          <p15:clr>
            <a:srgbClr val="FBAE40"/>
          </p15:clr>
        </p15:guide>
        <p15:guide id="19" orient="horz" pos="7020" userDrawn="1">
          <p15:clr>
            <a:srgbClr val="FBAE40"/>
          </p15:clr>
        </p15:guide>
        <p15:guide id="20" orient="horz" pos="2658" userDrawn="1">
          <p15:clr>
            <a:srgbClr val="FBAE40"/>
          </p15:clr>
        </p15:guide>
        <p15:guide id="21" orient="horz" pos="2868" userDrawn="1">
          <p15:clr>
            <a:srgbClr val="FBAE40"/>
          </p15:clr>
        </p15:guide>
        <p15:guide id="22" orient="horz" pos="11101" userDrawn="1">
          <p15:clr>
            <a:srgbClr val="FBAE40"/>
          </p15:clr>
        </p15:guide>
        <p15:guide id="23" orient="horz" pos="10891" userDrawn="1">
          <p15:clr>
            <a:srgbClr val="FBAE40"/>
          </p15:clr>
        </p15:guide>
        <p15:guide id="24" orient="horz" pos="14972" userDrawn="1">
          <p15:clr>
            <a:srgbClr val="FBAE40"/>
          </p15:clr>
        </p15:guide>
        <p15:guide id="25" orient="horz" pos="14764" userDrawn="1">
          <p15:clr>
            <a:srgbClr val="FBAE40"/>
          </p15:clr>
        </p15:guide>
        <p15:guide id="26" orient="horz" pos="18636" userDrawn="1">
          <p15:clr>
            <a:srgbClr val="FBAE40"/>
          </p15:clr>
        </p15:guide>
        <p15:guide id="27" orient="horz" pos="18846" userDrawn="1">
          <p15:clr>
            <a:srgbClr val="FBAE40"/>
          </p15:clr>
        </p15:guide>
        <p15:guide id="28" orient="horz" pos="2020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3 - 4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2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9" userDrawn="1">
          <p15:clr>
            <a:srgbClr val="FBAE40"/>
          </p15:clr>
        </p15:guide>
        <p15:guide id="2" pos="13225" userDrawn="1">
          <p15:clr>
            <a:srgbClr val="FBAE40"/>
          </p15:clr>
        </p15:guide>
        <p15:guide id="3" pos="10217" userDrawn="1">
          <p15:clr>
            <a:srgbClr val="FBAE40"/>
          </p15:clr>
        </p15:guide>
        <p15:guide id="4" pos="3607" userDrawn="1">
          <p15:clr>
            <a:srgbClr val="FBAE40"/>
          </p15:clr>
        </p15:guide>
        <p15:guide id="5" pos="3804" userDrawn="1">
          <p15:clr>
            <a:srgbClr val="FBAE40"/>
          </p15:clr>
        </p15:guide>
        <p15:guide id="6" pos="10020" userDrawn="1">
          <p15:clr>
            <a:srgbClr val="FBAE40"/>
          </p15:clr>
        </p15:guide>
        <p15:guide id="7" pos="6813" userDrawn="1">
          <p15:clr>
            <a:srgbClr val="FBAE40"/>
          </p15:clr>
        </p15:guide>
        <p15:guide id="8" pos="7011" userDrawn="1">
          <p15:clr>
            <a:srgbClr val="FBAE40"/>
          </p15:clr>
        </p15:guide>
        <p15:guide id="9" orient="horz" pos="531" userDrawn="1">
          <p15:clr>
            <a:srgbClr val="FBAE40"/>
          </p15:clr>
        </p15:guide>
        <p15:guide id="10" orient="horz" pos="20205" userDrawn="1">
          <p15:clr>
            <a:srgbClr val="FBAE40"/>
          </p15:clr>
        </p15:guide>
        <p15:guide id="11" orient="horz" pos="2415" userDrawn="1">
          <p15:clr>
            <a:srgbClr val="FBAE40"/>
          </p15:clr>
        </p15:guide>
        <p15:guide id="12" orient="horz" pos="2625" userDrawn="1">
          <p15:clr>
            <a:srgbClr val="FBAE40"/>
          </p15:clr>
        </p15:guide>
        <p15:guide id="13" orient="horz" pos="3182" userDrawn="1">
          <p15:clr>
            <a:srgbClr val="FBAE40"/>
          </p15:clr>
        </p15:guide>
        <p15:guide id="14" orient="horz" pos="3392" userDrawn="1">
          <p15:clr>
            <a:srgbClr val="FBAE40"/>
          </p15:clr>
        </p15:guide>
        <p15:guide id="15" orient="horz" pos="5328" userDrawn="1">
          <p15:clr>
            <a:srgbClr val="FBAE40"/>
          </p15:clr>
        </p15:guide>
        <p15:guide id="16" orient="horz" pos="5535" userDrawn="1">
          <p15:clr>
            <a:srgbClr val="FBAE40"/>
          </p15:clr>
        </p15:guide>
        <p15:guide id="17" orient="horz" pos="7263" userDrawn="1">
          <p15:clr>
            <a:srgbClr val="FBAE40"/>
          </p15:clr>
        </p15:guide>
        <p15:guide id="18" orient="horz" pos="7473" userDrawn="1">
          <p15:clr>
            <a:srgbClr val="FBAE40"/>
          </p15:clr>
        </p15:guide>
        <p15:guide id="19" orient="horz" pos="9199" userDrawn="1">
          <p15:clr>
            <a:srgbClr val="FBAE40"/>
          </p15:clr>
        </p15:guide>
        <p15:guide id="20" orient="horz" pos="9409" userDrawn="1">
          <p15:clr>
            <a:srgbClr val="FBAE40"/>
          </p15:clr>
        </p15:guide>
        <p15:guide id="21" orient="horz" pos="11134" userDrawn="1">
          <p15:clr>
            <a:srgbClr val="FBAE40"/>
          </p15:clr>
        </p15:guide>
        <p15:guide id="22" orient="horz" pos="11345" userDrawn="1">
          <p15:clr>
            <a:srgbClr val="FBAE40"/>
          </p15:clr>
        </p15:guide>
        <p15:guide id="23" orient="horz" pos="13072" userDrawn="1">
          <p15:clr>
            <a:srgbClr val="FBAE40"/>
          </p15:clr>
        </p15:guide>
        <p15:guide id="24" orient="horz" pos="13280" userDrawn="1">
          <p15:clr>
            <a:srgbClr val="FBAE40"/>
          </p15:clr>
        </p15:guide>
        <p15:guide id="25" orient="horz" pos="15008" userDrawn="1">
          <p15:clr>
            <a:srgbClr val="FBAE40"/>
          </p15:clr>
        </p15:guide>
        <p15:guide id="26" orient="horz" pos="15218" userDrawn="1">
          <p15:clr>
            <a:srgbClr val="FBAE40"/>
          </p15:clr>
        </p15:guide>
        <p15:guide id="27" orient="horz" pos="16944" userDrawn="1">
          <p15:clr>
            <a:srgbClr val="FBAE40"/>
          </p15:clr>
        </p15:guide>
        <p15:guide id="28" orient="horz" pos="17153" userDrawn="1">
          <p15:clr>
            <a:srgbClr val="FBAE40"/>
          </p15:clr>
        </p15:guide>
        <p15:guide id="29" orient="horz" pos="18879" userDrawn="1">
          <p15:clr>
            <a:srgbClr val="FBAE40"/>
          </p15:clr>
        </p15:guide>
        <p15:guide id="30" orient="horz" pos="190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4 - 9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75D2FBE-49F0-4D61-9CB1-F735FC148712}"/>
              </a:ext>
            </a:extLst>
          </p:cNvPr>
          <p:cNvSpPr>
            <a:spLocks/>
          </p:cNvSpPr>
          <p:nvPr userDrawn="1"/>
        </p:nvSpPr>
        <p:spPr>
          <a:xfrm>
            <a:off x="325907" y="345987"/>
            <a:ext cx="21293788" cy="32226433"/>
          </a:xfrm>
          <a:prstGeom prst="rect">
            <a:avLst/>
          </a:prstGeom>
          <a:noFill/>
          <a:ln w="63500" cap="sq" cmpd="sng" algn="ctr">
            <a:solidFill>
              <a:srgbClr val="00A4E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77337" tIns="177337" rIns="177337" bIns="177337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24683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19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pos="649" userDrawn="1">
          <p15:clr>
            <a:srgbClr val="FBAE40"/>
          </p15:clr>
        </p15:guide>
        <p15:guide id="3" pos="13620" userDrawn="1">
          <p15:clr>
            <a:srgbClr val="FBAE40"/>
          </p15:clr>
        </p15:guide>
        <p15:guide id="4" pos="13175" userDrawn="1">
          <p15:clr>
            <a:srgbClr val="FBAE40"/>
          </p15:clr>
        </p15:guide>
        <p15:guide id="5" pos="11959" userDrawn="1">
          <p15:clr>
            <a:srgbClr val="FBAE40"/>
          </p15:clr>
        </p15:guide>
        <p15:guide id="6" pos="11761" userDrawn="1">
          <p15:clr>
            <a:srgbClr val="FBAE40"/>
          </p15:clr>
        </p15:guide>
        <p15:guide id="7" pos="1865" userDrawn="1">
          <p15:clr>
            <a:srgbClr val="FBAE40"/>
          </p15:clr>
        </p15:guide>
        <p15:guide id="8" pos="2063" userDrawn="1">
          <p15:clr>
            <a:srgbClr val="FBAE40"/>
          </p15:clr>
        </p15:guide>
        <p15:guide id="9" pos="3279" userDrawn="1">
          <p15:clr>
            <a:srgbClr val="FBAE40"/>
          </p15:clr>
        </p15:guide>
        <p15:guide id="10" pos="3476" userDrawn="1">
          <p15:clr>
            <a:srgbClr val="FBAE40"/>
          </p15:clr>
        </p15:guide>
        <p15:guide id="11" pos="10545" userDrawn="1">
          <p15:clr>
            <a:srgbClr val="FBAE40"/>
          </p15:clr>
        </p15:guide>
        <p15:guide id="12" pos="10348" userDrawn="1">
          <p15:clr>
            <a:srgbClr val="FBAE40"/>
          </p15:clr>
        </p15:guide>
        <p15:guide id="13" pos="9131" userDrawn="1">
          <p15:clr>
            <a:srgbClr val="FBAE40"/>
          </p15:clr>
        </p15:guide>
        <p15:guide id="14" pos="8934" userDrawn="1">
          <p15:clr>
            <a:srgbClr val="FBAE40"/>
          </p15:clr>
        </p15:guide>
        <p15:guide id="15" pos="4693" userDrawn="1">
          <p15:clr>
            <a:srgbClr val="FBAE40"/>
          </p15:clr>
        </p15:guide>
        <p15:guide id="16" pos="4890" userDrawn="1">
          <p15:clr>
            <a:srgbClr val="FBAE40"/>
          </p15:clr>
        </p15:guide>
        <p15:guide id="17" pos="6106" userDrawn="1">
          <p15:clr>
            <a:srgbClr val="FBAE40"/>
          </p15:clr>
        </p15:guide>
        <p15:guide id="18" pos="6303" userDrawn="1">
          <p15:clr>
            <a:srgbClr val="FBAE40"/>
          </p15:clr>
        </p15:guide>
        <p15:guide id="19" pos="7718" userDrawn="1">
          <p15:clr>
            <a:srgbClr val="FBAE40"/>
          </p15:clr>
        </p15:guide>
        <p15:guide id="20" pos="7521" userDrawn="1">
          <p15:clr>
            <a:srgbClr val="FBAE40"/>
          </p15:clr>
        </p15:guide>
        <p15:guide id="21" orient="horz" pos="218" userDrawn="1">
          <p15:clr>
            <a:srgbClr val="FBAE40"/>
          </p15:clr>
        </p15:guide>
        <p15:guide id="22" orient="horz" pos="688" userDrawn="1">
          <p15:clr>
            <a:srgbClr val="FBAE40"/>
          </p15:clr>
        </p15:guide>
        <p15:guide id="23" orient="horz" pos="2380" userDrawn="1">
          <p15:clr>
            <a:srgbClr val="FBAE40"/>
          </p15:clr>
        </p15:guide>
        <p15:guide id="24" orient="horz" pos="2694" userDrawn="1">
          <p15:clr>
            <a:srgbClr val="FBAE40"/>
          </p15:clr>
        </p15:guide>
        <p15:guide id="25" orient="horz" pos="6425" userDrawn="1">
          <p15:clr>
            <a:srgbClr val="FBAE40"/>
          </p15:clr>
        </p15:guide>
        <p15:guide id="26" orient="horz" pos="6739" userDrawn="1">
          <p15:clr>
            <a:srgbClr val="FBAE40"/>
          </p15:clr>
        </p15:guide>
        <p15:guide id="27" orient="horz" pos="10473" userDrawn="1">
          <p15:clr>
            <a:srgbClr val="FBAE40"/>
          </p15:clr>
        </p15:guide>
        <p15:guide id="28" orient="horz" pos="10787" userDrawn="1">
          <p15:clr>
            <a:srgbClr val="FBAE40"/>
          </p15:clr>
        </p15:guide>
        <p15:guide id="29" orient="horz" pos="14537" userDrawn="1">
          <p15:clr>
            <a:srgbClr val="FBAE40"/>
          </p15:clr>
        </p15:guide>
        <p15:guide id="30" orient="horz" pos="14834" userDrawn="1">
          <p15:clr>
            <a:srgbClr val="FBAE40"/>
          </p15:clr>
        </p15:guide>
        <p15:guide id="31" orient="horz" pos="18583" userDrawn="1">
          <p15:clr>
            <a:srgbClr val="FBAE40"/>
          </p15:clr>
        </p15:guide>
        <p15:guide id="32" orient="horz" pos="18879" userDrawn="1">
          <p15:clr>
            <a:srgbClr val="FBAE40"/>
          </p15:clr>
        </p15:guide>
        <p15:guide id="33" orient="horz" pos="20048" userDrawn="1">
          <p15:clr>
            <a:srgbClr val="FBAE40"/>
          </p15:clr>
        </p15:guide>
        <p15:guide id="34" orient="horz" pos="205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2130684" rtl="0" eaLnBrk="1" latinLnBrk="0" hangingPunct="1">
        <a:lnSpc>
          <a:spcPct val="90000"/>
        </a:lnSpc>
        <a:spcBef>
          <a:spcPct val="0"/>
        </a:spcBef>
        <a:buNone/>
        <a:defRPr sz="10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2671" indent="-532671" algn="l" defTabSz="2130684" rtl="0" eaLnBrk="1" latinLnBrk="0" hangingPunct="1">
        <a:lnSpc>
          <a:spcPct val="90000"/>
        </a:lnSpc>
        <a:spcBef>
          <a:spcPts val="2331"/>
        </a:spcBef>
        <a:buFont typeface="Arial" panose="020B0604020202020204" pitchFamily="34" charset="0"/>
        <a:buChar char="•"/>
        <a:defRPr sz="6524" kern="1200">
          <a:solidFill>
            <a:schemeClr val="tx1"/>
          </a:solidFill>
          <a:latin typeface="+mn-lt"/>
          <a:ea typeface="+mn-ea"/>
          <a:cs typeface="+mn-cs"/>
        </a:defRPr>
      </a:lvl1pPr>
      <a:lvl2pPr marL="1598013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5591" kern="1200">
          <a:solidFill>
            <a:schemeClr val="tx1"/>
          </a:solidFill>
          <a:latin typeface="+mn-lt"/>
          <a:ea typeface="+mn-ea"/>
          <a:cs typeface="+mn-cs"/>
        </a:defRPr>
      </a:lvl2pPr>
      <a:lvl3pPr marL="2663354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660" kern="1200">
          <a:solidFill>
            <a:schemeClr val="tx1"/>
          </a:solidFill>
          <a:latin typeface="+mn-lt"/>
          <a:ea typeface="+mn-ea"/>
          <a:cs typeface="+mn-cs"/>
        </a:defRPr>
      </a:lvl3pPr>
      <a:lvl4pPr marL="3728696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4pPr>
      <a:lvl5pPr marL="4794038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5pPr>
      <a:lvl6pPr marL="5859380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6pPr>
      <a:lvl7pPr marL="6924721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7pPr>
      <a:lvl8pPr marL="7990063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8pPr>
      <a:lvl9pPr marL="9055405" indent="-532671" algn="l" defTabSz="2130684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1pPr>
      <a:lvl2pPr marL="1065341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2pPr>
      <a:lvl3pPr marL="2130684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3pPr>
      <a:lvl4pPr marL="3196024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4pPr>
      <a:lvl5pPr marL="4261367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5pPr>
      <a:lvl6pPr marL="5326708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6pPr>
      <a:lvl7pPr marL="6392051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7pPr>
      <a:lvl8pPr marL="7457391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8pPr>
      <a:lvl9pPr marL="8522734" algn="l" defTabSz="2130684" rtl="0" eaLnBrk="1" latinLnBrk="0" hangingPunct="1">
        <a:defRPr sz="4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mailto:tgemici@gatech.edu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9.jpeg"/><Relationship Id="rId2" Type="http://schemas.openxmlformats.org/officeDocument/2006/relationships/hyperlink" Target="https://www.qrcode-monkey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D294D-216D-4E23-863E-0BDF78533B64}"/>
              </a:ext>
            </a:extLst>
          </p:cNvPr>
          <p:cNvSpPr txBox="1">
            <a:spLocks/>
          </p:cNvSpPr>
          <p:nvPr/>
        </p:nvSpPr>
        <p:spPr>
          <a:xfrm>
            <a:off x="309907" y="4354204"/>
            <a:ext cx="21305218" cy="5463712"/>
          </a:xfrm>
          <a:prstGeom prst="rect">
            <a:avLst/>
          </a:prstGeom>
          <a:solidFill>
            <a:srgbClr val="00A4EF"/>
          </a:solidFill>
          <a:ln w="50800" cap="sq">
            <a:noFill/>
            <a:miter lim="800000"/>
          </a:ln>
        </p:spPr>
        <p:txBody>
          <a:bodyPr wrap="square" lIns="1013355" rIns="9715534" anchor="ctr">
            <a:normAutofit/>
          </a:bodyPr>
          <a:lstStyle/>
          <a:p>
            <a:pPr defTabSz="2468318"/>
            <a:r>
              <a:rPr lang="en-GB" sz="5279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Tongue interfaces don’t need to be near the mouth; we can sense tongue movements from the upper face too.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498A15-3D40-4D33-96B2-B0A0A4572A26}"/>
              </a:ext>
            </a:extLst>
          </p:cNvPr>
          <p:cNvSpPr/>
          <p:nvPr/>
        </p:nvSpPr>
        <p:spPr>
          <a:xfrm>
            <a:off x="12301956" y="3543641"/>
            <a:ext cx="8256916" cy="828590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250723" rIns="0" bIns="25072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2468318">
              <a:spcAft>
                <a:spcPts val="1266"/>
              </a:spcAft>
              <a:defRPr/>
            </a:pPr>
            <a:endParaRPr lang="en-GB" sz="3800" kern="0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CD590-9F63-4D52-879D-3F77A2DF415E}"/>
              </a:ext>
            </a:extLst>
          </p:cNvPr>
          <p:cNvSpPr txBox="1"/>
          <p:nvPr/>
        </p:nvSpPr>
        <p:spPr>
          <a:xfrm>
            <a:off x="1161260" y="1108958"/>
            <a:ext cx="19602513" cy="1923130"/>
          </a:xfrm>
          <a:prstGeom prst="rect">
            <a:avLst/>
          </a:prstGeom>
          <a:noFill/>
          <a:ln w="50800" cap="sq">
            <a:noFill/>
            <a:miter lim="800000"/>
          </a:ln>
        </p:spPr>
        <p:txBody>
          <a:bodyPr wrap="square" lIns="0" tIns="0" rIns="0" bIns="0" rtlCol="0" anchor="t" anchorCtr="0">
            <a:normAutofit lnSpcReduction="10000"/>
          </a:bodyPr>
          <a:lstStyle/>
          <a:p>
            <a:pPr algn="ctr" defTabSz="2468318"/>
            <a:r>
              <a:rPr lang="en-GB" sz="6600" b="1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Tongue Gestures for Hands-free Interaction</a:t>
            </a:r>
          </a:p>
          <a:p>
            <a:pPr algn="ctr" defTabSz="2468318"/>
            <a:r>
              <a:rPr lang="en-GB" sz="6600" b="1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Head Worn Displays</a:t>
            </a:r>
            <a:endParaRPr lang="en-GB" sz="6600" b="1" i="1" dirty="0">
              <a:solidFill>
                <a:srgbClr val="00A4E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8E28C-E970-4455-AF27-BD0FA245CD13}"/>
              </a:ext>
            </a:extLst>
          </p:cNvPr>
          <p:cNvSpPr txBox="1"/>
          <p:nvPr/>
        </p:nvSpPr>
        <p:spPr>
          <a:xfrm>
            <a:off x="1221961" y="3046282"/>
            <a:ext cx="14752939" cy="884029"/>
          </a:xfrm>
          <a:prstGeom prst="rect">
            <a:avLst/>
          </a:prstGeom>
          <a:noFill/>
          <a:ln w="50800" cap="sq">
            <a:noFill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defTabSz="2468318"/>
            <a:r>
              <a:rPr lang="en-GB" sz="4000" i="1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Tan Gemicioglu, Mike Winters, Yu-Te Wang, Ivan </a:t>
            </a:r>
            <a:r>
              <a:rPr lang="en-GB" sz="4000" i="1" dirty="0" err="1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Tashev</a:t>
            </a:r>
            <a:endParaRPr lang="en-GB" sz="4000" i="1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4B79C-0C40-4C2D-83AF-FD1317D32964}"/>
              </a:ext>
            </a:extLst>
          </p:cNvPr>
          <p:cNvSpPr/>
          <p:nvPr/>
        </p:nvSpPr>
        <p:spPr>
          <a:xfrm>
            <a:off x="-7897142" y="43742856"/>
            <a:ext cx="1880208" cy="15311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01335" tIns="250723" rIns="101335" bIns="25072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2468318">
              <a:defRPr/>
            </a:pPr>
            <a:r>
              <a:rPr lang="en-GB" sz="2534" i="1" kern="0">
                <a:solidFill>
                  <a:srgbClr val="0283A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Institution Logo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6863C9-B189-45D1-BFF7-32032F9E1C75}"/>
              </a:ext>
            </a:extLst>
          </p:cNvPr>
          <p:cNvCxnSpPr>
            <a:cxnSpLocks/>
          </p:cNvCxnSpPr>
          <p:nvPr/>
        </p:nvCxnSpPr>
        <p:spPr>
          <a:xfrm>
            <a:off x="1310317" y="30140493"/>
            <a:ext cx="19304398" cy="0"/>
          </a:xfrm>
          <a:prstGeom prst="line">
            <a:avLst/>
          </a:prstGeom>
          <a:noFill/>
          <a:ln w="50800" cap="flat" cmpd="sng" algn="ctr">
            <a:solidFill>
              <a:srgbClr val="00A4EF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08A71-2B07-4C32-A43B-226AC2D474DD}"/>
              </a:ext>
            </a:extLst>
          </p:cNvPr>
          <p:cNvSpPr>
            <a:spLocks/>
          </p:cNvSpPr>
          <p:nvPr/>
        </p:nvSpPr>
        <p:spPr>
          <a:xfrm>
            <a:off x="1320046" y="12063110"/>
            <a:ext cx="9185172" cy="4541840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250723" rIns="250723" bIns="250723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endParaRPr lang="en-GB" sz="2534" kern="0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D8EF01-314B-4E4E-AE6C-34C1D639D080}"/>
              </a:ext>
            </a:extLst>
          </p:cNvPr>
          <p:cNvSpPr/>
          <p:nvPr/>
        </p:nvSpPr>
        <p:spPr>
          <a:xfrm>
            <a:off x="14386101" y="30284121"/>
            <a:ext cx="1874582" cy="155437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2468318">
              <a:defRPr/>
            </a:pPr>
            <a:r>
              <a:rPr lang="en-GB" sz="2534" i="1" kern="0">
                <a:solidFill>
                  <a:srgbClr val="0283AD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 code</a:t>
            </a:r>
            <a:endParaRPr lang="en-GB" sz="2534" i="1" kern="0">
              <a:solidFill>
                <a:srgbClr val="0283A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2E8782-22AA-4C08-B845-8C5E64384033}"/>
              </a:ext>
            </a:extLst>
          </p:cNvPr>
          <p:cNvGrpSpPr>
            <a:grpSpLocks/>
          </p:cNvGrpSpPr>
          <p:nvPr/>
        </p:nvGrpSpPr>
        <p:grpSpPr>
          <a:xfrm>
            <a:off x="12023668" y="24885948"/>
            <a:ext cx="9115443" cy="4541840"/>
            <a:chOff x="20336051" y="13912748"/>
            <a:chExt cx="8637586" cy="8016192"/>
          </a:xfrm>
          <a:noFill/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482898-BCA2-4104-A9E4-2A3C90F2D703}"/>
                </a:ext>
              </a:extLst>
            </p:cNvPr>
            <p:cNvSpPr>
              <a:spLocks/>
            </p:cNvSpPr>
            <p:nvPr/>
          </p:nvSpPr>
          <p:spPr>
            <a:xfrm>
              <a:off x="20336051" y="13912748"/>
              <a:ext cx="8637586" cy="6438505"/>
            </a:xfrm>
            <a:prstGeom prst="rect">
              <a:avLst/>
            </a:prstGeom>
            <a:solidFill>
              <a:sysClr val="window" lastClr="FFFFF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2468318">
                <a:defRPr/>
              </a:pPr>
              <a:r>
                <a:rPr lang="en-GB" sz="2255" i="1" kern="0">
                  <a:solidFill>
                    <a:srgbClr val="54545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Figure placeholder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627048-461A-4FB6-B306-3A53087E11D3}"/>
                </a:ext>
              </a:extLst>
            </p:cNvPr>
            <p:cNvSpPr/>
            <p:nvPr/>
          </p:nvSpPr>
          <p:spPr>
            <a:xfrm>
              <a:off x="20336051" y="20351259"/>
              <a:ext cx="8637586" cy="1577681"/>
            </a:xfrm>
            <a:prstGeom prst="rect">
              <a:avLst/>
            </a:prstGeom>
            <a:solidFill>
              <a:srgbClr val="00A4E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2468318">
                <a:defRPr/>
              </a:pPr>
              <a:r>
                <a:rPr lang="en-GB" sz="2400" kern="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Eight tongue gestures selected based on design criteria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1ACF415-FADA-4458-9EBD-B626AA9748D1}"/>
              </a:ext>
            </a:extLst>
          </p:cNvPr>
          <p:cNvSpPr/>
          <p:nvPr/>
        </p:nvSpPr>
        <p:spPr>
          <a:xfrm>
            <a:off x="1282800" y="10380571"/>
            <a:ext cx="19297525" cy="840367"/>
          </a:xfrm>
          <a:prstGeom prst="rect">
            <a:avLst/>
          </a:prstGeom>
          <a:noFill/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0" rIns="250723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defRPr/>
            </a:pPr>
            <a:endParaRPr lang="en-GB" sz="4222" b="1" kern="0" dirty="0">
              <a:solidFill>
                <a:srgbClr val="00A4E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9E9CC9-23E7-4599-976E-307554CA50D7}"/>
              </a:ext>
            </a:extLst>
          </p:cNvPr>
          <p:cNvSpPr>
            <a:spLocks/>
          </p:cNvSpPr>
          <p:nvPr/>
        </p:nvSpPr>
        <p:spPr>
          <a:xfrm>
            <a:off x="1381664" y="17796538"/>
            <a:ext cx="8683231" cy="840367"/>
          </a:xfrm>
          <a:prstGeom prst="rect">
            <a:avLst/>
          </a:prstGeom>
          <a:noFill/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0" rIns="250723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defRPr/>
            </a:pPr>
            <a:r>
              <a:rPr lang="en-GB" sz="4222" b="1" kern="0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Tongue Interface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C60CD3-AF5B-4917-A026-ED42663A3487}"/>
              </a:ext>
            </a:extLst>
          </p:cNvPr>
          <p:cNvSpPr>
            <a:spLocks/>
          </p:cNvSpPr>
          <p:nvPr/>
        </p:nvSpPr>
        <p:spPr>
          <a:xfrm>
            <a:off x="1381663" y="24098534"/>
            <a:ext cx="19297525" cy="840367"/>
          </a:xfrm>
          <a:prstGeom prst="rect">
            <a:avLst/>
          </a:prstGeom>
          <a:noFill/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0" rIns="250723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defRPr/>
            </a:pPr>
            <a:r>
              <a:rPr lang="en-GB" sz="4222" b="1" kern="0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Designing Tongue Gestures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FEBDA5-2224-484B-8BCF-ED600F7CD479}"/>
              </a:ext>
            </a:extLst>
          </p:cNvPr>
          <p:cNvSpPr>
            <a:spLocks/>
          </p:cNvSpPr>
          <p:nvPr/>
        </p:nvSpPr>
        <p:spPr>
          <a:xfrm>
            <a:off x="1381663" y="18654958"/>
            <a:ext cx="7018054" cy="4541840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250723" rIns="250723" bIns="250723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By combining the HP G2 Reverb </a:t>
            </a:r>
            <a:r>
              <a:rPr lang="en-GB" sz="2600" kern="0" dirty="0" err="1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Omnicept</a:t>
            </a: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Edition VR headset with the Muse 2 EEG headband, we obtained a multimodal sensing system including:</a:t>
            </a:r>
          </a:p>
          <a:p>
            <a:pPr marL="568645" indent="-568645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Eye Tracking</a:t>
            </a:r>
          </a:p>
          <a:p>
            <a:pPr marL="568645" indent="-568645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IMUs and VR position tracking</a:t>
            </a:r>
          </a:p>
          <a:p>
            <a:pPr marL="568645" indent="-568645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PPG (heart rate and variability)</a:t>
            </a:r>
          </a:p>
          <a:p>
            <a:pPr marL="568645" indent="-568645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EEG (5 channels)</a:t>
            </a:r>
          </a:p>
          <a:p>
            <a:pPr marL="568645" indent="-568645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Mouth Camera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6408F3-5FD2-4CA3-B9D6-C84BC297D85B}"/>
              </a:ext>
            </a:extLst>
          </p:cNvPr>
          <p:cNvSpPr>
            <a:spLocks/>
          </p:cNvSpPr>
          <p:nvPr/>
        </p:nvSpPr>
        <p:spPr>
          <a:xfrm>
            <a:off x="1381663" y="24993612"/>
            <a:ext cx="19303153" cy="4541840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250723" rIns="250723" bIns="250723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endParaRPr lang="en-GB" sz="2534" kern="0" dirty="0">
              <a:solidFill>
                <a:srgbClr val="54545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C8F848-4DFF-4919-93F9-62C7394FBEDC}"/>
              </a:ext>
            </a:extLst>
          </p:cNvPr>
          <p:cNvCxnSpPr>
            <a:cxnSpLocks/>
          </p:cNvCxnSpPr>
          <p:nvPr/>
        </p:nvCxnSpPr>
        <p:spPr>
          <a:xfrm flipH="1">
            <a:off x="1443277" y="24093168"/>
            <a:ext cx="0" cy="840367"/>
          </a:xfrm>
          <a:prstGeom prst="line">
            <a:avLst/>
          </a:prstGeom>
          <a:noFill/>
          <a:ln w="82550" cap="flat" cmpd="sng" algn="ctr">
            <a:solidFill>
              <a:srgbClr val="00A4EF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A86143-FAA0-4BD0-B611-641FFE8BEC17}"/>
              </a:ext>
            </a:extLst>
          </p:cNvPr>
          <p:cNvCxnSpPr>
            <a:cxnSpLocks/>
          </p:cNvCxnSpPr>
          <p:nvPr/>
        </p:nvCxnSpPr>
        <p:spPr>
          <a:xfrm flipH="1">
            <a:off x="1443278" y="17796536"/>
            <a:ext cx="0" cy="840367"/>
          </a:xfrm>
          <a:prstGeom prst="line">
            <a:avLst/>
          </a:prstGeom>
          <a:noFill/>
          <a:ln w="82550" cap="flat" cmpd="sng" algn="ctr">
            <a:solidFill>
              <a:srgbClr val="00A4EF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C04FA8-BF23-4EFB-B7B7-757CD33B0BC3}"/>
              </a:ext>
            </a:extLst>
          </p:cNvPr>
          <p:cNvCxnSpPr>
            <a:cxnSpLocks/>
          </p:cNvCxnSpPr>
          <p:nvPr/>
        </p:nvCxnSpPr>
        <p:spPr>
          <a:xfrm flipH="1">
            <a:off x="1344414" y="10380570"/>
            <a:ext cx="0" cy="840367"/>
          </a:xfrm>
          <a:prstGeom prst="line">
            <a:avLst/>
          </a:prstGeom>
          <a:noFill/>
          <a:ln w="82550" cap="flat" cmpd="sng" algn="ctr">
            <a:solidFill>
              <a:srgbClr val="00A4EF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9496E0-32F5-4B8C-B152-C284BC5930E3}"/>
              </a:ext>
            </a:extLst>
          </p:cNvPr>
          <p:cNvGrpSpPr/>
          <p:nvPr/>
        </p:nvGrpSpPr>
        <p:grpSpPr>
          <a:xfrm>
            <a:off x="16562063" y="30284123"/>
            <a:ext cx="4045405" cy="1554381"/>
            <a:chOff x="8332526" y="23418800"/>
            <a:chExt cx="5748615" cy="220881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83A9D1-EBBC-4F01-907A-3DE9ACA83C27}"/>
                </a:ext>
              </a:extLst>
            </p:cNvPr>
            <p:cNvSpPr txBox="1"/>
            <p:nvPr/>
          </p:nvSpPr>
          <p:spPr>
            <a:xfrm>
              <a:off x="8332526" y="23418800"/>
              <a:ext cx="5748354" cy="11334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2468318">
                <a:spcAft>
                  <a:spcPts val="844"/>
                </a:spcAft>
              </a:pPr>
              <a:r>
                <a:rPr lang="en-US" sz="1970" b="1" dirty="0">
                  <a:solidFill>
                    <a:srgbClr val="00A4E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Contact</a:t>
              </a:r>
            </a:p>
            <a:p>
              <a:pPr defTabSz="2468318">
                <a:spcAft>
                  <a:spcPts val="844"/>
                </a:spcAft>
              </a:pPr>
              <a:r>
                <a:rPr lang="en-US" sz="1642" dirty="0">
                  <a:solidFill>
                    <a:srgbClr val="00A4E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Tan Gemicioglu</a:t>
              </a:r>
              <a:endParaRPr lang="en-US" sz="1437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002506-C42C-465A-82B2-379D30BFCDD6}"/>
                </a:ext>
              </a:extLst>
            </p:cNvPr>
            <p:cNvSpPr txBox="1"/>
            <p:nvPr/>
          </p:nvSpPr>
          <p:spPr>
            <a:xfrm>
              <a:off x="9065088" y="24387169"/>
              <a:ext cx="5016053" cy="67502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2468318">
                <a:spcAft>
                  <a:spcPts val="1195"/>
                </a:spcAft>
              </a:pPr>
              <a:r>
                <a:rPr lang="en-US" sz="1270" dirty="0">
                  <a:latin typeface="Poppins" panose="00000500000000000000" pitchFamily="2" charset="0"/>
                  <a:cs typeface="Poppins" panose="000005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tgemici@gatech.edu</a:t>
              </a:r>
              <a:r>
                <a:rPr lang="en-US" sz="127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312410-CAB0-4258-949D-46AF51AC1A0E}"/>
                </a:ext>
              </a:extLst>
            </p:cNvPr>
            <p:cNvSpPr txBox="1"/>
            <p:nvPr/>
          </p:nvSpPr>
          <p:spPr>
            <a:xfrm>
              <a:off x="9065088" y="24952583"/>
              <a:ext cx="5016053" cy="675028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2468318">
                <a:spcAft>
                  <a:spcPts val="1195"/>
                </a:spcAft>
              </a:pPr>
              <a:r>
                <a:rPr lang="en-US" sz="1270" dirty="0">
                  <a:solidFill>
                    <a:srgbClr val="54545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@tangemicioglu</a:t>
              </a:r>
            </a:p>
          </p:txBody>
        </p:sp>
        <p:pic>
          <p:nvPicPr>
            <p:cNvPr id="46" name="Graphic 45" descr="Envelope outline">
              <a:extLst>
                <a:ext uri="{FF2B5EF4-FFF2-40B4-BE49-F238E27FC236}">
                  <a16:creationId xmlns:a16="http://schemas.microsoft.com/office/drawing/2014/main" id="{95FE7D70-2117-4A5A-8A50-F7D1BD18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35809" y="24482759"/>
              <a:ext cx="471633" cy="483849"/>
            </a:xfrm>
            <a:prstGeom prst="rect">
              <a:avLst/>
            </a:prstGeom>
          </p:spPr>
        </p:pic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B01FDDE3-DD6B-4837-A74B-818FE88F4B7C}"/>
                </a:ext>
              </a:extLst>
            </p:cNvPr>
            <p:cNvSpPr/>
            <p:nvPr/>
          </p:nvSpPr>
          <p:spPr>
            <a:xfrm>
              <a:off x="8436406" y="25099224"/>
              <a:ext cx="470449" cy="381746"/>
            </a:xfrm>
            <a:custGeom>
              <a:avLst/>
              <a:gdLst>
                <a:gd name="connsiteX0" fmla="*/ 469046 w 470449"/>
                <a:gd name="connsiteY0" fmla="*/ 53244 h 381747"/>
                <a:gd name="connsiteX1" fmla="*/ 424987 w 470449"/>
                <a:gd name="connsiteY1" fmla="*/ 62689 h 381747"/>
                <a:gd name="connsiteX2" fmla="*/ 467904 w 470449"/>
                <a:gd name="connsiteY2" fmla="*/ 25816 h 381747"/>
                <a:gd name="connsiteX3" fmla="*/ 406552 w 470449"/>
                <a:gd name="connsiteY3" fmla="*/ 38071 h 381747"/>
                <a:gd name="connsiteX4" fmla="*/ 212800 w 470449"/>
                <a:gd name="connsiteY4" fmla="*/ 132327 h 381747"/>
                <a:gd name="connsiteX5" fmla="*/ 100011 w 470449"/>
                <a:gd name="connsiteY5" fmla="*/ 89212 h 381747"/>
                <a:gd name="connsiteX6" fmla="*/ 53757 w 470449"/>
                <a:gd name="connsiteY6" fmla="*/ 54213 h 381747"/>
                <a:gd name="connsiteX7" fmla="*/ 129713 w 470449"/>
                <a:gd name="connsiteY7" fmla="*/ 208606 h 381747"/>
                <a:gd name="connsiteX8" fmla="*/ 72587 w 470449"/>
                <a:gd name="connsiteY8" fmla="*/ 198328 h 381747"/>
                <a:gd name="connsiteX9" fmla="*/ 160454 w 470449"/>
                <a:gd name="connsiteY9" fmla="*/ 288622 h 381747"/>
                <a:gd name="connsiteX10" fmla="*/ -1403 w 470449"/>
                <a:gd name="connsiteY10" fmla="*/ 309321 h 381747"/>
                <a:gd name="connsiteX11" fmla="*/ 429905 w 470449"/>
                <a:gd name="connsiteY11" fmla="*/ 8645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449" h="381747">
                  <a:moveTo>
                    <a:pt x="469046" y="53244"/>
                  </a:moveTo>
                  <a:lnTo>
                    <a:pt x="424987" y="62689"/>
                  </a:lnTo>
                  <a:lnTo>
                    <a:pt x="467904" y="25816"/>
                  </a:lnTo>
                  <a:lnTo>
                    <a:pt x="406552" y="38071"/>
                  </a:lnTo>
                  <a:cubicBezTo>
                    <a:pt x="334408" y="-49214"/>
                    <a:pt x="188724" y="21752"/>
                    <a:pt x="212800" y="132327"/>
                  </a:cubicBezTo>
                  <a:cubicBezTo>
                    <a:pt x="184557" y="112062"/>
                    <a:pt x="135564" y="105523"/>
                    <a:pt x="100011" y="89212"/>
                  </a:cubicBezTo>
                  <a:cubicBezTo>
                    <a:pt x="51452" y="66931"/>
                    <a:pt x="56525" y="42681"/>
                    <a:pt x="53757" y="54213"/>
                  </a:cubicBezTo>
                  <a:cubicBezTo>
                    <a:pt x="32599" y="142910"/>
                    <a:pt x="109147" y="207464"/>
                    <a:pt x="129713" y="208606"/>
                  </a:cubicBezTo>
                  <a:cubicBezTo>
                    <a:pt x="110290" y="211461"/>
                    <a:pt x="72587" y="198328"/>
                    <a:pt x="72587" y="198328"/>
                  </a:cubicBezTo>
                  <a:cubicBezTo>
                    <a:pt x="72587" y="198328"/>
                    <a:pt x="72587" y="246882"/>
                    <a:pt x="160454" y="288622"/>
                  </a:cubicBezTo>
                  <a:cubicBezTo>
                    <a:pt x="110278" y="312116"/>
                    <a:pt x="53085" y="319323"/>
                    <a:pt x="-1403" y="309321"/>
                  </a:cubicBezTo>
                  <a:cubicBezTo>
                    <a:pt x="171519" y="478623"/>
                    <a:pt x="467410" y="323763"/>
                    <a:pt x="429905" y="86456"/>
                  </a:cubicBezTo>
                  <a:close/>
                </a:path>
              </a:pathLst>
            </a:custGeom>
            <a:noFill/>
            <a:ln w="11430" cap="flat">
              <a:solidFill>
                <a:srgbClr val="00A4E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633"/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005A8A5F-3F3B-DDF9-A9EB-ABD4F645B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3506" y="30856935"/>
            <a:ext cx="4123478" cy="878374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74158203-3BE7-BDE1-6CFA-908F15D23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181" y="30305124"/>
            <a:ext cx="2156421" cy="215642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47FE3B-9705-A130-2C50-73BC95601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/>
          <a:stretch/>
        </p:blipFill>
        <p:spPr bwMode="auto">
          <a:xfrm>
            <a:off x="12141593" y="24959660"/>
            <a:ext cx="8879597" cy="34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DE40E877-4E76-03F5-1FB9-86CA8167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64967"/>
              </p:ext>
            </p:extLst>
          </p:nvPr>
        </p:nvGraphicFramePr>
        <p:xfrm>
          <a:off x="1411239" y="25250552"/>
          <a:ext cx="10250985" cy="4240195"/>
        </p:xfrm>
        <a:graphic>
          <a:graphicData uri="http://schemas.openxmlformats.org/drawingml/2006/table">
            <a:tbl>
              <a:tblPr firstRow="1" bandRow="1"/>
              <a:tblGrid>
                <a:gridCol w="1944836">
                  <a:extLst>
                    <a:ext uri="{9D8B030D-6E8A-4147-A177-3AD203B41FA5}">
                      <a16:colId xmlns:a16="http://schemas.microsoft.com/office/drawing/2014/main" val="600926985"/>
                    </a:ext>
                  </a:extLst>
                </a:gridCol>
                <a:gridCol w="2320081">
                  <a:extLst>
                    <a:ext uri="{9D8B030D-6E8A-4147-A177-3AD203B41FA5}">
                      <a16:colId xmlns:a16="http://schemas.microsoft.com/office/drawing/2014/main" val="1695904225"/>
                    </a:ext>
                  </a:extLst>
                </a:gridCol>
                <a:gridCol w="5986068">
                  <a:extLst>
                    <a:ext uri="{9D8B030D-6E8A-4147-A177-3AD203B41FA5}">
                      <a16:colId xmlns:a16="http://schemas.microsoft.com/office/drawing/2014/main" val="3541690256"/>
                    </a:ext>
                  </a:extLst>
                </a:gridCol>
              </a:tblGrid>
              <a:tr h="391013"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Domain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Design Factor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Question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84131"/>
                  </a:ext>
                </a:extLst>
              </a:tr>
              <a:tr h="669598">
                <a:tc rowSpan="4"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Usability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Accessibility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Which muscles are necessary? With how much force?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79157"/>
                  </a:ext>
                </a:extLst>
              </a:tr>
              <a:tr h="3910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Privacy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Is the gesture silent? Is it visible visually?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55723"/>
                  </a:ext>
                </a:extLst>
              </a:tr>
              <a:tr h="5130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Feedback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Does the gesture provide haptic feedback for itself?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41338"/>
                  </a:ext>
                </a:extLst>
              </a:tr>
              <a:tr h="736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Simplicity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Is the gesture simple enough to memorize? Can it be performed regularly and quickly?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43497"/>
                  </a:ext>
                </a:extLst>
              </a:tr>
              <a:tr h="513097">
                <a:tc rowSpan="3"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Recognizability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Signal strength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Is the signal strong enough to separate from noise?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35812"/>
                  </a:ext>
                </a:extLst>
              </a:tr>
              <a:tr h="513097">
                <a:tc vMerge="1">
                  <a:txBody>
                    <a:bodyPr/>
                    <a:lstStyle/>
                    <a:p>
                      <a:r>
                        <a:rPr lang="en-US" sz="2000" dirty="0"/>
                        <a:t>Recognizability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Distinguishability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Is the gesture distinct from other gestures?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4578"/>
                  </a:ext>
                </a:extLst>
              </a:tr>
              <a:tr h="513097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Rarity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1038013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207602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3114040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415205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5190067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6228081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7266094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8304108" algn="l" defTabSz="2076027" rtl="0" eaLnBrk="1" latinLnBrk="0" hangingPunct="1">
                        <a:defRPr sz="4086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900" dirty="0"/>
                        <a:t>Does the gesture occur naturally in daily activity?</a:t>
                      </a:r>
                    </a:p>
                  </a:txBody>
                  <a:tcPr marL="93843" marR="93843" marT="46922" marB="46922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74608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F96CE17-74C8-08C5-54F2-259E3AD96F88}"/>
              </a:ext>
            </a:extLst>
          </p:cNvPr>
          <p:cNvSpPr>
            <a:spLocks/>
          </p:cNvSpPr>
          <p:nvPr/>
        </p:nvSpPr>
        <p:spPr>
          <a:xfrm>
            <a:off x="1443278" y="10326225"/>
            <a:ext cx="19297525" cy="840367"/>
          </a:xfrm>
          <a:prstGeom prst="rect">
            <a:avLst/>
          </a:prstGeom>
          <a:noFill/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0" rIns="250723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2468318">
              <a:defRPr/>
            </a:pPr>
            <a:r>
              <a:rPr lang="en-GB" sz="4222" b="1" kern="0" dirty="0">
                <a:solidFill>
                  <a:srgbClr val="00A4E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Tongue Interaction?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E79C55-9B78-E72D-F0EA-2DDF90B311DC}"/>
              </a:ext>
            </a:extLst>
          </p:cNvPr>
          <p:cNvGrpSpPr>
            <a:grpSpLocks/>
          </p:cNvGrpSpPr>
          <p:nvPr/>
        </p:nvGrpSpPr>
        <p:grpSpPr>
          <a:xfrm>
            <a:off x="8825143" y="17212946"/>
            <a:ext cx="12275243" cy="6741959"/>
            <a:chOff x="20336051" y="13912748"/>
            <a:chExt cx="8637586" cy="7802965"/>
          </a:xfrm>
          <a:noFill/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FC77EF-AFF2-8008-2313-3DB894A20BDA}"/>
                </a:ext>
              </a:extLst>
            </p:cNvPr>
            <p:cNvSpPr>
              <a:spLocks/>
            </p:cNvSpPr>
            <p:nvPr/>
          </p:nvSpPr>
          <p:spPr>
            <a:xfrm>
              <a:off x="20336051" y="13912748"/>
              <a:ext cx="8637586" cy="6438505"/>
            </a:xfrm>
            <a:prstGeom prst="rect">
              <a:avLst/>
            </a:prstGeom>
            <a:solidFill>
              <a:sysClr val="window" lastClr="FFFFF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2468318">
                <a:defRPr/>
              </a:pPr>
              <a:endParaRPr lang="en-GB" sz="2255" i="1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BB7AE0D-6F74-C8F7-5E66-9DF5D64B7ED0}"/>
                </a:ext>
              </a:extLst>
            </p:cNvPr>
            <p:cNvSpPr/>
            <p:nvPr/>
          </p:nvSpPr>
          <p:spPr>
            <a:xfrm>
              <a:off x="20336051" y="20351261"/>
              <a:ext cx="8637586" cy="1364452"/>
            </a:xfrm>
            <a:prstGeom prst="rect">
              <a:avLst/>
            </a:prstGeom>
            <a:solidFill>
              <a:srgbClr val="00A4E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2468318">
                <a:defRPr/>
              </a:pPr>
              <a:r>
                <a:rPr lang="en-GB" sz="2400" kern="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Flowchart of data pipeline from headsets to recognition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9B23FA0-3012-624A-1325-9E96AA486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1041" y="17350234"/>
            <a:ext cx="11743780" cy="5249277"/>
          </a:xfrm>
          <a:prstGeom prst="rect">
            <a:avLst/>
          </a:prstGeom>
          <a:noFill/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86D18DA-14EC-E77C-E83F-832C417D0E26}"/>
              </a:ext>
            </a:extLst>
          </p:cNvPr>
          <p:cNvGrpSpPr>
            <a:grpSpLocks/>
          </p:cNvGrpSpPr>
          <p:nvPr/>
        </p:nvGrpSpPr>
        <p:grpSpPr>
          <a:xfrm>
            <a:off x="10455969" y="12083845"/>
            <a:ext cx="10646238" cy="4138202"/>
            <a:chOff x="20336050" y="13912748"/>
            <a:chExt cx="8637587" cy="8016191"/>
          </a:xfrm>
          <a:noFill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22A8F8-05C2-8583-EE1E-65DDD86D4C75}"/>
                </a:ext>
              </a:extLst>
            </p:cNvPr>
            <p:cNvSpPr>
              <a:spLocks/>
            </p:cNvSpPr>
            <p:nvPr/>
          </p:nvSpPr>
          <p:spPr>
            <a:xfrm>
              <a:off x="20336051" y="13912748"/>
              <a:ext cx="8637586" cy="6438505"/>
            </a:xfrm>
            <a:prstGeom prst="rect">
              <a:avLst/>
            </a:prstGeom>
            <a:solidFill>
              <a:sysClr val="window" lastClr="FFFFF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2468318">
                <a:defRPr/>
              </a:pPr>
              <a:endParaRPr lang="en-GB" sz="2255" i="1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961A3E-F6AA-B87F-2C9D-0FF586D7A020}"/>
                </a:ext>
              </a:extLst>
            </p:cNvPr>
            <p:cNvSpPr/>
            <p:nvPr/>
          </p:nvSpPr>
          <p:spPr>
            <a:xfrm>
              <a:off x="20336050" y="20351258"/>
              <a:ext cx="8637586" cy="1577681"/>
            </a:xfrm>
            <a:prstGeom prst="rect">
              <a:avLst/>
            </a:prstGeom>
            <a:solidFill>
              <a:srgbClr val="00A4EF"/>
            </a:solidFill>
            <a:ln w="50800" cap="sq" cmpd="sng" algn="ctr">
              <a:solidFill>
                <a:srgbClr val="00A4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50723" tIns="250723" rIns="250723" bIns="2507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468318">
                <a:defRPr/>
              </a:pPr>
              <a:r>
                <a:rPr lang="en-GB" sz="2400" kern="0" dirty="0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Benefits of tongue interaction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5FBD5735-577E-235E-D1B8-1D2F863FC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74" r="22514"/>
          <a:stretch/>
        </p:blipFill>
        <p:spPr>
          <a:xfrm>
            <a:off x="13809888" y="12100037"/>
            <a:ext cx="4006193" cy="32830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8E9A9B5-FECC-20CC-C392-068E3227FE0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152" r="5577"/>
          <a:stretch/>
        </p:blipFill>
        <p:spPr>
          <a:xfrm>
            <a:off x="10475552" y="12101108"/>
            <a:ext cx="3334340" cy="328549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2110E1-D5B9-C6A3-AA40-EAA74D21C6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9068" r="4318"/>
          <a:stretch/>
        </p:blipFill>
        <p:spPr>
          <a:xfrm>
            <a:off x="17816083" y="12097635"/>
            <a:ext cx="3260723" cy="328549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444229D-949C-B6A8-4F90-481807C64032}"/>
              </a:ext>
            </a:extLst>
          </p:cNvPr>
          <p:cNvSpPr txBox="1"/>
          <p:nvPr/>
        </p:nvSpPr>
        <p:spPr>
          <a:xfrm>
            <a:off x="11261893" y="12080235"/>
            <a:ext cx="1763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0160">
                  <a:solidFill>
                    <a:srgbClr val="00A4E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Hands-Free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F1F547-2BAC-5A5A-BC9E-DFCDEF1EBB95}"/>
              </a:ext>
            </a:extLst>
          </p:cNvPr>
          <p:cNvSpPr txBox="1"/>
          <p:nvPr/>
        </p:nvSpPr>
        <p:spPr>
          <a:xfrm>
            <a:off x="15128498" y="12081480"/>
            <a:ext cx="1619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0160">
                  <a:solidFill>
                    <a:srgbClr val="00A4E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Accessible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C70757-244E-6E9F-DAB6-602E24318459}"/>
              </a:ext>
            </a:extLst>
          </p:cNvPr>
          <p:cNvSpPr txBox="1"/>
          <p:nvPr/>
        </p:nvSpPr>
        <p:spPr>
          <a:xfrm>
            <a:off x="18805619" y="12065309"/>
            <a:ext cx="1619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0160">
                  <a:solidFill>
                    <a:srgbClr val="00A4E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Private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94215D-7A08-238A-9B54-CCADDB7DB32D}"/>
              </a:ext>
            </a:extLst>
          </p:cNvPr>
          <p:cNvSpPr>
            <a:spLocks/>
          </p:cNvSpPr>
          <p:nvPr/>
        </p:nvSpPr>
        <p:spPr>
          <a:xfrm>
            <a:off x="1221962" y="11178020"/>
            <a:ext cx="8601405" cy="4958874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50723" tIns="250723" rIns="250723" bIns="25072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Hands-Free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Vs. Speech Recognition: Preserves privacy and usable in a wider range of environments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Vs. Gaze Tracking: Less attention demanding, potentially faster than gaze and dwell</a:t>
            </a:r>
          </a:p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Accessible 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a wide range of movement disabilities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people whose hands are occupied in warehouses, manufacturing and surgeries</a:t>
            </a:r>
          </a:p>
          <a:p>
            <a:pPr defTabSz="2468318">
              <a:spcAft>
                <a:spcPts val="282"/>
              </a:spcAft>
              <a:buClr>
                <a:srgbClr val="0283AD"/>
              </a:buClr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Private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Silent and voice-free, usable in spaces that are loud or where speech is inappropriate</a:t>
            </a:r>
          </a:p>
          <a:p>
            <a:pPr marL="351928" indent="-351928" defTabSz="2468318">
              <a:spcAft>
                <a:spcPts val="282"/>
              </a:spcAft>
              <a:buClr>
                <a:srgbClr val="00A4EF"/>
              </a:buClr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54545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Contained within mouth, giving few visual cues</a:t>
            </a:r>
          </a:p>
        </p:txBody>
      </p:sp>
      <p:pic>
        <p:nvPicPr>
          <p:cNvPr id="60" name="Content Placeholder 6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58D64BB9-9F39-87B9-C482-8EBC2203AF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73253" y="7961761"/>
            <a:ext cx="3703286" cy="2777464"/>
          </a:xfrm>
          <a:prstGeom prst="rect">
            <a:avLst/>
          </a:prstGeom>
        </p:spPr>
      </p:pic>
      <p:pic>
        <p:nvPicPr>
          <p:cNvPr id="62" name="Picture 61" descr="A picture containing dark, helmet&#10;&#10;Description automatically generated">
            <a:extLst>
              <a:ext uri="{FF2B5EF4-FFF2-40B4-BE49-F238E27FC236}">
                <a16:creationId xmlns:a16="http://schemas.microsoft.com/office/drawing/2014/main" id="{7C8BD5CD-CE17-F805-409A-2A36EA1ADB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841" y="4267674"/>
            <a:ext cx="2973462" cy="2973460"/>
          </a:xfrm>
          <a:prstGeom prst="rect">
            <a:avLst/>
          </a:prstGeom>
        </p:spPr>
      </p:pic>
      <p:pic>
        <p:nvPicPr>
          <p:cNvPr id="1024" name="Picture 1023" descr="A close-up of a flashlight&#10;&#10;Description automatically generated with low confidence">
            <a:extLst>
              <a:ext uri="{FF2B5EF4-FFF2-40B4-BE49-F238E27FC236}">
                <a16:creationId xmlns:a16="http://schemas.microsoft.com/office/drawing/2014/main" id="{7E8BB1F8-9095-4C6F-62BF-B55011FA83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6803" y="4853460"/>
            <a:ext cx="3703284" cy="2729740"/>
          </a:xfrm>
          <a:prstGeom prst="rect">
            <a:avLst/>
          </a:prstGeom>
        </p:spPr>
      </p:pic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3ED92454-9991-12B9-3F70-0EA28166E015}"/>
              </a:ext>
            </a:extLst>
          </p:cNvPr>
          <p:cNvCxnSpPr>
            <a:cxnSpLocks/>
          </p:cNvCxnSpPr>
          <p:nvPr/>
        </p:nvCxnSpPr>
        <p:spPr>
          <a:xfrm>
            <a:off x="15174018" y="6821652"/>
            <a:ext cx="830021" cy="1038031"/>
          </a:xfrm>
          <a:prstGeom prst="straightConnector1">
            <a:avLst/>
          </a:prstGeom>
          <a:ln w="76200">
            <a:solidFill>
              <a:srgbClr val="00A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97D4A35A-A8A4-FD63-17F8-96790FBF7E08}"/>
              </a:ext>
            </a:extLst>
          </p:cNvPr>
          <p:cNvCxnSpPr>
            <a:cxnSpLocks/>
          </p:cNvCxnSpPr>
          <p:nvPr/>
        </p:nvCxnSpPr>
        <p:spPr>
          <a:xfrm flipH="1">
            <a:off x="16997445" y="6821652"/>
            <a:ext cx="818638" cy="1038031"/>
          </a:xfrm>
          <a:prstGeom prst="straightConnector1">
            <a:avLst/>
          </a:prstGeom>
          <a:ln w="76200">
            <a:solidFill>
              <a:srgbClr val="00A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>
            <a:extLst>
              <a:ext uri="{FF2B5EF4-FFF2-40B4-BE49-F238E27FC236}">
                <a16:creationId xmlns:a16="http://schemas.microsoft.com/office/drawing/2014/main" id="{9356F6AF-0FF8-452E-B5DE-83FBEE56B47A}"/>
              </a:ext>
            </a:extLst>
          </p:cNvPr>
          <p:cNvSpPr txBox="1"/>
          <p:nvPr/>
        </p:nvSpPr>
        <p:spPr>
          <a:xfrm>
            <a:off x="13168782" y="6943401"/>
            <a:ext cx="266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4EF"/>
                </a:solidFill>
              </a:rPr>
              <a:t>HP Reverb G2 Omnicept Edition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A5B11AA-3BB8-6C06-7E1D-481E7FB3D73A}"/>
              </a:ext>
            </a:extLst>
          </p:cNvPr>
          <p:cNvSpPr txBox="1"/>
          <p:nvPr/>
        </p:nvSpPr>
        <p:spPr>
          <a:xfrm>
            <a:off x="17953623" y="6725547"/>
            <a:ext cx="26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4EF"/>
                </a:solidFill>
              </a:rPr>
              <a:t>Muse 2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B70FC7F7-98E0-3477-CF8C-586342FD6E28}"/>
              </a:ext>
            </a:extLst>
          </p:cNvPr>
          <p:cNvSpPr txBox="1"/>
          <p:nvPr/>
        </p:nvSpPr>
        <p:spPr>
          <a:xfrm>
            <a:off x="15451083" y="10841440"/>
            <a:ext cx="26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4EF"/>
                </a:solidFill>
              </a:rPr>
              <a:t>Our interface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72CC09-EABB-CB0C-39BA-7DB14D6694DD}"/>
              </a:ext>
            </a:extLst>
          </p:cNvPr>
          <p:cNvSpPr txBox="1"/>
          <p:nvPr/>
        </p:nvSpPr>
        <p:spPr>
          <a:xfrm>
            <a:off x="12079750" y="25772488"/>
            <a:ext cx="6851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Single Tap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4B4E2-FDC2-A783-B07A-B7B1C6EE5133}"/>
              </a:ext>
            </a:extLst>
          </p:cNvPr>
          <p:cNvSpPr txBox="1"/>
          <p:nvPr/>
        </p:nvSpPr>
        <p:spPr>
          <a:xfrm>
            <a:off x="14462671" y="25736577"/>
            <a:ext cx="5302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EECAE0-51BD-523F-DC97-B2CF5E6334A1}"/>
              </a:ext>
            </a:extLst>
          </p:cNvPr>
          <p:cNvSpPr txBox="1"/>
          <p:nvPr/>
        </p:nvSpPr>
        <p:spPr>
          <a:xfrm>
            <a:off x="14392354" y="27741577"/>
            <a:ext cx="73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Shake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9AC05D-0A5C-777D-A267-858F25F7919D}"/>
              </a:ext>
            </a:extLst>
          </p:cNvPr>
          <p:cNvSpPr txBox="1"/>
          <p:nvPr/>
        </p:nvSpPr>
        <p:spPr>
          <a:xfrm>
            <a:off x="12220792" y="27403023"/>
            <a:ext cx="5666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</a:p>
          <a:p>
            <a:pPr algn="ctr"/>
            <a:r>
              <a:rPr lang="en-US" sz="1600" dirty="0"/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1FC195-F317-84AE-8479-5B673A2D0FC6}"/>
              </a:ext>
            </a:extLst>
          </p:cNvPr>
          <p:cNvSpPr txBox="1"/>
          <p:nvPr/>
        </p:nvSpPr>
        <p:spPr>
          <a:xfrm>
            <a:off x="12079750" y="27336856"/>
            <a:ext cx="81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Double Tap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4DFB3C-3BEA-B116-48B7-8BAFBA5152A2}"/>
              </a:ext>
            </a:extLst>
          </p:cNvPr>
          <p:cNvSpPr txBox="1"/>
          <p:nvPr/>
        </p:nvSpPr>
        <p:spPr>
          <a:xfrm>
            <a:off x="16634745" y="25752673"/>
            <a:ext cx="6278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Curl Back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C4C525-F186-C448-7203-DFD309F9BDE2}"/>
              </a:ext>
            </a:extLst>
          </p:cNvPr>
          <p:cNvSpPr txBox="1"/>
          <p:nvPr/>
        </p:nvSpPr>
        <p:spPr>
          <a:xfrm>
            <a:off x="18683555" y="25736577"/>
            <a:ext cx="762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Mouth Floor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DBE674-63FD-C1F3-8358-A84A549C44B3}"/>
              </a:ext>
            </a:extLst>
          </p:cNvPr>
          <p:cNvSpPr txBox="1"/>
          <p:nvPr/>
        </p:nvSpPr>
        <p:spPr>
          <a:xfrm>
            <a:off x="18332290" y="27573292"/>
            <a:ext cx="5666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</a:p>
          <a:p>
            <a:pPr algn="ctr"/>
            <a:r>
              <a:rPr lang="en-US" sz="1600" dirty="0"/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80EA79-AF36-BBEF-E627-5CD15CF04DEC}"/>
              </a:ext>
            </a:extLst>
          </p:cNvPr>
          <p:cNvSpPr txBox="1"/>
          <p:nvPr/>
        </p:nvSpPr>
        <p:spPr>
          <a:xfrm>
            <a:off x="18929821" y="27536581"/>
            <a:ext cx="5666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  </a:t>
            </a:r>
          </a:p>
          <a:p>
            <a:pPr algn="ctr"/>
            <a:r>
              <a:rPr lang="en-US" sz="1600" dirty="0"/>
              <a:t>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77CDEB-3CA8-B679-A02E-86A5A052641D}"/>
              </a:ext>
            </a:extLst>
          </p:cNvPr>
          <p:cNvSpPr txBox="1"/>
          <p:nvPr/>
        </p:nvSpPr>
        <p:spPr>
          <a:xfrm>
            <a:off x="18141829" y="27550655"/>
            <a:ext cx="81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Left Cheek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BD20B5-BB66-1BD6-379B-E69DB516A31D}"/>
              </a:ext>
            </a:extLst>
          </p:cNvPr>
          <p:cNvSpPr txBox="1"/>
          <p:nvPr/>
        </p:nvSpPr>
        <p:spPr>
          <a:xfrm>
            <a:off x="18960743" y="27564638"/>
            <a:ext cx="81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Right Cheek</a:t>
            </a:r>
          </a:p>
        </p:txBody>
      </p:sp>
    </p:spTree>
    <p:extLst>
      <p:ext uri="{BB962C8B-B14F-4D97-AF65-F5344CB8AC3E}">
        <p14:creationId xmlns:p14="http://schemas.microsoft.com/office/powerpoint/2010/main" val="390083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15688C84-F785-3BD7-ECE0-999DFD1F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53" y="6958461"/>
            <a:ext cx="3703286" cy="2777464"/>
          </a:xfrm>
          <a:prstGeom prst="rect">
            <a:avLst/>
          </a:prstGeom>
        </p:spPr>
      </p:pic>
      <p:pic>
        <p:nvPicPr>
          <p:cNvPr id="3" name="Picture 2" descr="A picture containing dark, helmet&#10;&#10;Description automatically generated">
            <a:extLst>
              <a:ext uri="{FF2B5EF4-FFF2-40B4-BE49-F238E27FC236}">
                <a16:creationId xmlns:a16="http://schemas.microsoft.com/office/drawing/2014/main" id="{60F32617-BA31-B648-F87D-C53491CE9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41" y="3264374"/>
            <a:ext cx="2973462" cy="2973460"/>
          </a:xfrm>
          <a:prstGeom prst="rect">
            <a:avLst/>
          </a:prstGeom>
        </p:spPr>
      </p:pic>
      <p:pic>
        <p:nvPicPr>
          <p:cNvPr id="4" name="Picture 3" descr="A close-up of a flashlight&#10;&#10;Description automatically generated with low confidence">
            <a:extLst>
              <a:ext uri="{FF2B5EF4-FFF2-40B4-BE49-F238E27FC236}">
                <a16:creationId xmlns:a16="http://schemas.microsoft.com/office/drawing/2014/main" id="{C9A9E4E4-7E8A-478D-C6DC-6992AB15E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0003" y="3850160"/>
            <a:ext cx="3703284" cy="272974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94D0F5-74B3-B40A-DCA5-5A576A494D35}"/>
              </a:ext>
            </a:extLst>
          </p:cNvPr>
          <p:cNvCxnSpPr>
            <a:cxnSpLocks/>
          </p:cNvCxnSpPr>
          <p:nvPr/>
        </p:nvCxnSpPr>
        <p:spPr>
          <a:xfrm>
            <a:off x="12837218" y="5818352"/>
            <a:ext cx="830021" cy="1038031"/>
          </a:xfrm>
          <a:prstGeom prst="straightConnector1">
            <a:avLst/>
          </a:prstGeom>
          <a:ln w="76200">
            <a:solidFill>
              <a:srgbClr val="00A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6A026D-C1B4-6659-B39C-AB08E80D3F0F}"/>
              </a:ext>
            </a:extLst>
          </p:cNvPr>
          <p:cNvCxnSpPr>
            <a:cxnSpLocks/>
          </p:cNvCxnSpPr>
          <p:nvPr/>
        </p:nvCxnSpPr>
        <p:spPr>
          <a:xfrm flipH="1">
            <a:off x="14660645" y="5818352"/>
            <a:ext cx="818638" cy="1038031"/>
          </a:xfrm>
          <a:prstGeom prst="straightConnector1">
            <a:avLst/>
          </a:prstGeom>
          <a:ln w="76200">
            <a:solidFill>
              <a:srgbClr val="00A4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769889-014D-A36F-7290-7A260F2F6CBB}"/>
              </a:ext>
            </a:extLst>
          </p:cNvPr>
          <p:cNvSpPr txBox="1"/>
          <p:nvPr/>
        </p:nvSpPr>
        <p:spPr>
          <a:xfrm>
            <a:off x="10831982" y="5940101"/>
            <a:ext cx="266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HP Reverb G2 Omnicept Edition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1149B-E6A2-1AB3-A01A-0F4E22894B9E}"/>
              </a:ext>
            </a:extLst>
          </p:cNvPr>
          <p:cNvSpPr txBox="1"/>
          <p:nvPr/>
        </p:nvSpPr>
        <p:spPr>
          <a:xfrm>
            <a:off x="15616823" y="5722247"/>
            <a:ext cx="26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B37BA-B236-86AD-F96A-5B79BB738CAA}"/>
              </a:ext>
            </a:extLst>
          </p:cNvPr>
          <p:cNvSpPr txBox="1"/>
          <p:nvPr/>
        </p:nvSpPr>
        <p:spPr>
          <a:xfrm>
            <a:off x="13373095" y="9735925"/>
            <a:ext cx="266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TongueTap</a:t>
            </a:r>
          </a:p>
        </p:txBody>
      </p:sp>
    </p:spTree>
    <p:extLst>
      <p:ext uri="{BB962C8B-B14F-4D97-AF65-F5344CB8AC3E}">
        <p14:creationId xmlns:p14="http://schemas.microsoft.com/office/powerpoint/2010/main" val="1973277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BD1A8D"/>
      </a:accent1>
      <a:accent2>
        <a:srgbClr val="28A4A8"/>
      </a:accent2>
      <a:accent3>
        <a:srgbClr val="FFDCF7"/>
      </a:accent3>
      <a:accent4>
        <a:srgbClr val="D5F8F9"/>
      </a:accent4>
      <a:accent5>
        <a:srgbClr val="51154B"/>
      </a:accent5>
      <a:accent6>
        <a:srgbClr val="1E3535"/>
      </a:accent6>
      <a:hlink>
        <a:srgbClr val="28A4A8"/>
      </a:hlink>
      <a:folHlink>
        <a:srgbClr val="BD1A8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ption 1 - 01">
      <a:srgbClr val="0A4749"/>
    </a:custClr>
    <a:custClr name="Option 1 - 02">
      <a:srgbClr val="0D5E61"/>
    </a:custClr>
    <a:custClr name="Option 1 - 03">
      <a:srgbClr val="65C392"/>
    </a:custClr>
    <a:custClr name="Option 1 - 04">
      <a:srgbClr val="83CCAE"/>
    </a:custClr>
    <a:custClr name="Option 1 - 05">
      <a:srgbClr val="84CCBD"/>
    </a:custClr>
    <a:custClr name="Option 1 - 06">
      <a:srgbClr val="ABCDBC"/>
    </a:custClr>
    <a:custClr name="Option 1 - 07">
      <a:srgbClr val="E86E78"/>
    </a:custClr>
    <a:custClr name="Option 1 - 08">
      <a:srgbClr val="F9D340"/>
    </a:custClr>
    <a:custClr name="Option 1 - 09">
      <a:srgbClr val="FFFFFF"/>
    </a:custClr>
    <a:custClr name="Option 1 - 10">
      <a:srgbClr val="FFFFFF"/>
    </a:custClr>
    <a:custClr name="Option 2 - 01">
      <a:srgbClr val="E2D8F0"/>
    </a:custClr>
    <a:custClr name="Option 2 - 02">
      <a:srgbClr val="000000"/>
    </a:custClr>
    <a:custClr name="Option 2 - 03">
      <a:srgbClr val="7F7F7F"/>
    </a:custClr>
    <a:custClr name="Option 2 - 04">
      <a:srgbClr val="FFFFFF"/>
    </a:custClr>
    <a:custClr name="Option 2 - 05">
      <a:srgbClr val="82D8D0"/>
    </a:custClr>
    <a:custClr name="Option 2 - 06">
      <a:srgbClr val="CDBDE5"/>
    </a:custClr>
    <a:custClr name="Option 2 - 07">
      <a:srgbClr val="FFFFFF"/>
    </a:custClr>
    <a:custClr name="Option 2 - 08">
      <a:srgbClr val="FFFFFF"/>
    </a:custClr>
    <a:custClr name="Option 2 - 09">
      <a:srgbClr val="FFFFFF"/>
    </a:custClr>
    <a:custClr name="Option 2 - 10">
      <a:srgbClr val="FFFFFF"/>
    </a:custClr>
    <a:custClr name="Option 3 - 01">
      <a:srgbClr val="19243F"/>
    </a:custClr>
    <a:custClr name="Option 3 - 02">
      <a:srgbClr val="202E50"/>
    </a:custClr>
    <a:custClr name="Option 3 - 03">
      <a:srgbClr val="F6AA16"/>
    </a:custClr>
    <a:custClr name="Option 3 - 04">
      <a:srgbClr val="FFFFFF"/>
    </a:custClr>
    <a:custClr name="Option 3 - 05">
      <a:srgbClr val="A6A6A6"/>
    </a:custClr>
    <a:custClr name="Option 3 - 06">
      <a:srgbClr val="BFBFBF"/>
    </a:custClr>
    <a:custClr name="7">
      <a:srgbClr val="FFFFFF"/>
    </a:custClr>
    <a:custClr name="Option 3 - 08">
      <a:srgbClr val="FFFFFF"/>
    </a:custClr>
    <a:custClr name="Option 3 - 09">
      <a:srgbClr val="FFFFFF"/>
    </a:custClr>
    <a:custClr name="Option 3 - 10">
      <a:srgbClr val="FFFFFF"/>
    </a:custClr>
    <a:custClr name="Option 4 - 01">
      <a:srgbClr val="0283AD"/>
    </a:custClr>
    <a:custClr name="Option 4 - 02">
      <a:srgbClr val="FFFFFF"/>
    </a:custClr>
    <a:custClr name="Option 4 - 03">
      <a:srgbClr val="545454"/>
    </a:custClr>
    <a:custClr name="Option 4 - 04">
      <a:srgbClr val="015C7A"/>
    </a:custClr>
    <a:custClr name="Option 4 - 05">
      <a:srgbClr val="3A9BBB"/>
    </a:custClr>
    <a:custClr name="Option 4 - 06">
      <a:srgbClr val="BFBFBF"/>
    </a:custClr>
    <a:custClr name="Option 4 - 07">
      <a:srgbClr val="FFFFFF"/>
    </a:custClr>
    <a:custClr name="Option 4 - 08">
      <a:srgbClr val="FFFFFF"/>
    </a:custClr>
    <a:custClr name="Option 4 - 09">
      <a:srgbClr val="FFFFFF"/>
    </a:custClr>
    <a:custClr name="Option 4 - 10">
      <a:srgbClr val="FFFFFF"/>
    </a:custClr>
  </a:custClrLst>
  <a:extLst>
    <a:ext uri="{05A4C25C-085E-4340-85A3-A5531E510DB2}">
      <thm15:themeFamily xmlns:thm15="http://schemas.microsoft.com/office/thememl/2012/main" name="Office Theme" id="{86B2A56A-92D0-4DE4-9D70-2CE69A4FB00A}" vid="{E7C5DD21-E978-42B7-8D58-203F4F3850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0BA10C8AB784DAB17B53F66311B85" ma:contentTypeVersion="17" ma:contentTypeDescription="Create a new document." ma:contentTypeScope="" ma:versionID="9a4afbef0cebab19f64575dfa6d2fb1b">
  <xsd:schema xmlns:xsd="http://www.w3.org/2001/XMLSchema" xmlns:xs="http://www.w3.org/2001/XMLSchema" xmlns:p="http://schemas.microsoft.com/office/2006/metadata/properties" xmlns:ns2="68e1ab35-ff8e-44ca-82a7-f81c04950d13" xmlns:ns3="a5bf85ab-5b89-45d5-812d-d881043611a5" targetNamespace="http://schemas.microsoft.com/office/2006/metadata/properties" ma:root="true" ma:fieldsID="a56bcb5265aca5f60241e3e41bf120b0" ns2:_="" ns3:_="">
    <xsd:import namespace="68e1ab35-ff8e-44ca-82a7-f81c04950d13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1ab35-ff8e-44ca-82a7-f81c04950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367377-cea2-4f59-9866-8491a8f07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18993d-1d16-43cf-b63c-2f328976747f}" ma:internalName="TaxCatchAll" ma:showField="CatchAllData" ma:web="a5bf85ab-5b89-45d5-812d-d88104361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CA46C-4F16-4614-9794-61D9DF1BC5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1ab35-ff8e-44ca-82a7-f81c04950d13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651B57-294E-4982-8159-259179AFD70E}">
  <ds:schemaRefs>
    <ds:schemaRef ds:uri="http://schemas.microsoft.com/office/infopath/2007/PartnerControls"/>
    <ds:schemaRef ds:uri="68e1ab35-ff8e-44ca-82a7-f81c04950d13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5bf85ab-5b89-45d5-812d-d881043611a5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187932-1872-496F-9950-FE700874A4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336</Words>
  <Application>Microsoft Office PowerPoint</Application>
  <PresentationFormat>Custom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Poppins</vt:lpstr>
      <vt:lpstr>Segoe UI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Hunter</dc:creator>
  <cp:lastModifiedBy>Tan Gemicioglu</cp:lastModifiedBy>
  <cp:revision>7</cp:revision>
  <dcterms:created xsi:type="dcterms:W3CDTF">2022-02-14T15:00:09Z</dcterms:created>
  <dcterms:modified xsi:type="dcterms:W3CDTF">2022-09-16T08:14:50Z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0x0101009B30BA10C8AB784DAB17B53F66311B85</vt:lpwstr>
  </property>
</Properties>
</file>